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3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you offer the first goat as a sacrifice for s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other one must be presented to me alive, before you send it into the desert to take away the sins of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ust offer the bull as a sacrifice to ask forgiveness for your own sins and for the sins of your fami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you will take a fire pan of live coals from the bronze altar, together with two handfuls of finely ground incense, into the most holy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you will present them to me by placing the incense on the coals, so that the place of mercy will be covered with a cloud of smoke. Do this, or you will die right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xt, use a finger to sprinkle some of the blood on the place of mercy, which is on the lid of the sacred chest; then sprinkle blood seven times in front of the ch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aron, you must next sacrifice the goat for the sins of the people, and you must sprinkle its blood inside the most holy place, just as you did with the blood of the bu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doing this, you will take away the sins that make both the most holy place and the people of Israel unclean. Do the same for the sacred tent, which is here among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ly you are allowed in the sacred tent from the time you enter until the time you come ou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leaving the tent, you will purify the bronze altar by smearing each of its four corners with some of the blood from the bull and from the go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reat Day  of Forgive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se a finger to sprinkle the altar seven times with the blood, and it will be completely clean from the sins of the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you have purified the most holy place, the sacred tent, and the bronze altar, you must bring the live goat to the front of the t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you will lay your hands on its head, while confessing every sin the people have committed, and you will appoint someone to lead the goat into the desert, so that it can take away their si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inally, this goat that carries the heavy burden of Israel's sins must be released deep in the dese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Aaron, after this you must go inside the sacred tent, take a bath, put on your regular priestly clothes, and leave there the clothes you put on before entering the most holy place. Then you will come out and offer sacrifices to please me and sacrifices for your sins and for the sins of the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fat from these sacrifices for sin must be sent up in smoke on the bronze alt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one who led the goat into the desert and sent it off to the demon Azazel must take a bath and wash his clothes before coming back into cam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remains of the bull and the goat whose blood was taken into the most holy place must be taken outside the camp and burn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oever does this must take a bath and change clothes before coming back into camp.The Lord told Moses to say to the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 the tenth day of the seventh month of each year, you must go without eating to show sorrow for your sins, and no one, including foreigners who live among you, is allowed to wor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wo of Aaron's sons had already lost their lives for disobeying the Lord, so the Lord told Moses to say to Aaron:I, the Lord, appear in a cloud over the place of mercy on the sacred chest, which is behind the inside curtain of the sacred tent. And I warn you not to go there except at the proper time. Otherwise, you will di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the day on which the sacrifice for the forgiveness of your sins will be made in my prese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from now on, it must be celebrated each year. Go without eating and make this a day of complete rest just like the Sabba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high priest must offer the sacrifices for cleansing from sin, while wearing the sacred linen cloth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ill offer these sacrifices for the most holy place, the sacred tent, the bronze altar, all the priests, and for the whole communi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must celebrate this day each year—it is the Great Day of Forgiveness for all the sins of the people of Israel.Moses did exactly as the Lord had command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fore entering this most holy place, you must offer a bull as a sacrifice for your sins and a ram as a sacrifice to please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ill take a bath and put on the sacred linen clothes, including the underwear, the robe, the sash, and the turb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community of Israel will bring you a ram and two goats, both of them males. The goats are to be used as sacrifices for sin, and the ram is to be used as a sacrifice to please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aron, you must offer the bull as a sacrifice of forgiveness for your own sins and for the sins of your fami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you will lead the two goats into my presence at the front of the sacred t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 I will show you which goat will be sacrificed to me and which one will be sent into the desert to the demon Azazel.]]></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2026-06-14T14:40:53Z</dcterms:created>
  <dcterms:modified xsi:type="dcterms:W3CDTF">2026-06-14T14:40:53Z</dcterms:modified>
  <dc:title>Bible.com.au: Leviticus 16:1-34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