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man touches you without first washing his hands, you must wash your clothes and take a bath, but you still remain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clay pot that he touches must be destroyed, and any wooden bowl that he touches must be wa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ven days after the man gets well, he will be considered clean, if he washes his clothes and takes a bath in spring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must bring either two doves or two pigeons to the front of my sacred tent and give them to a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will offer one of the birds as a sacrifice for sin and the other as a sacrifice to please me, then I will consider the man completely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 man who has a flow of semen must take a bath, but he still remains unclean unti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semen touches anything made of cloth or leather, these must be washed, but they still remain unclean unti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aving sex, both the man and the woman must take a bath, but they still remain unclean until eve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has her monthly period, she remains unclean for seven days, and if you touch her, you must take a bath, but you remain unclean unti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Anything that she rests on or sits on is also unclean, and if you touch either of these, you must wash your clothes and take a bath, but you still remain unclean unti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xual Unclean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 man who has sex with her during this time becomes unclean for seven days, and anything he rests on is also uncle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 woman who has a flow of blood outside her regular monthly period is unclean until it stops, just as she is during her monthly peri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thing that she rests on or sits on during this time is also unclean, just as it would be during her peri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touch either of these, you must wash your clothes and take a bath, but you still remain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ven days after the woman gets well, she will be considered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must bring either two doves or two pigeons to the front of my sacred tent and give them to a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ill offer one of the birds as a sacrifice for sin and the other as a sacrifice to please me; then I will consider the woman completely 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ny of you are unclean, you must stay away from the rest of the community of Israel. Otherwise, my sacred tent will become unclean, and the whole nation will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These are the things you men must do if you become unclean because of an infected penis or if you have a flow of semen. And these are the things you women must do when you become unclean either because of your monthly period or an unusual flow of blood. This is also what you men must do if you have sex with a woman who is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Any man with an infected penis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it is stopped up or keeps dripp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thing that he rests on or sits on is also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f you touch either these or him, you must wash your clothes and take a bath, but you still remain unclean until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are spit on by the man, you must wash your clothes and take a bath, but you still remain unclean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ny saddle or seat on which the man sits is unclean. And if you touch or carry either of these, you must wash your clothes and take a bath, but you still remain unclean until evening.]]></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Leviticus 15:1-33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