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must once again shave your head, face, and eyebrows, as well as the hair on the rest of your body. Finally, wash your clothes and take a bath, and you will be completely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you must bring to the priest two rams and a year-old female lamb that have nothing wrong with them; also bring 300 milliliters of olive oil and 3 kilograms of your finest flour mixed with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 will present you and your offerings to me at the entrance to my sacred 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he will offer one of the rams, together with the oil, as a sacrifice to make things right. He will also lift them up to show that they are dedicate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acrifice is very holy. It belongs to the priest and must be killed in the same place where animals are killed as sacrifices for sins and as sacrifices to plea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 will smear some of the blood from this sacrifice on your right ear lobe, some on your right thumb, and some on the big toe of your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then pour some of the olive oil into the palm of his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p a finger of his right hand into the oil, and sprinkle some of it seven times toward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he priest will smear some of the oil on your right ear lobe, some on your right thumb, and some on the big toe of your right fo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and he will pour the rest of the oil from his palm on your head. Then he will offer the other two animals—one as a sacrifice for sin and the other as a sacrifice to please me, together with a grain sacrifice. After this you will be completely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remony for People  Healed of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are poor and cannot afford to offer this much, you may offer a ram as a sacrifice to make things right, together with 300 milliliters of olive oil and one kilogram of flour mixed with oil as a grain sacrifice. The priest will then lift these up to dedicate them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epending on what you can afford, you must also offer either two doves or two pigeons, one as a sacrifice for sin and the other as a sacrifice to plea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offer these to me in front of the sacred tent on the eigh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priest will kill this ram for the sacrifice to make things right, and he will lift it up with the olive oil in dedication to me. Then he will smear some of the blood on your right ear lobe, some on your right thumb, and some on the big toe of your right fo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ill pour some of the olive oil into the palm of his left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dip a finger of his right hand in the oil and sprinkle some of it seven times toward the sacred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will smear some of the oil on your right ear lobe, some on your right thumb, and some on the big toe of your right foot, just as he did with the blood of the sacrifice to make things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1 ]]></a:t>
            </a:r>
            <a:r>
              <a:rPr lang="en-US" b="1" sz="3000" spc="0" u="none">
                <a:solidFill>
                  <a:srgbClr val="000000">
                    <a:alpha val="100.00%"/>
                  </a:srgbClr>
                </a:solidFill>
                <a:latin typeface="Calibri"/>
              </a:rPr>
              <a:t><![CDATA[And he will pour the rest of the oil from his palm on your head.Then, depending on what you can afford, he will offer either the doves or the pigeons together with the grain sacrifice. One of the birds is the sacrifice for sin, and the other is the sacrifice to please me. After this you will be completely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things you must do if you have leprosy and cannot afford the usual sacrifices to make you clean.When There Is Mildew in a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old Moses and Aaron to say to the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to say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I have given you the land of Canaan as your permanent possession, here is what you must do, if I ever put mildew on the walls of any of your ho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irst, you must say to a priest, “I think there is mildew on the wall of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will reply, “Empty the house before I inspect it, or else everything in it will be uncle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 priest discovers greenish or reddish spots that go deeper than the surface of the wa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ill have the house closed for seven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 will return and check to see if the mildew has spr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so, he will order someone to scrape the plaster from the walls, remove the stones covered with mildew, then haul everything off and dump it in an unclean place outside the t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fterwards the wall must be repaired with new stones and fresh plas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mildew appears a second ti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will come and say, “This house is unclean. It's covered with mildew that can't be remo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you think you are healed of leprosy, you must ask for a priest to come outside the camp and examine you. And if you are 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will have the house torn down and every bit of wood, stone, and plaster hauled off to an unclean place outside the t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eanwhile, if any of you entered the house while it was closed, you will be unclean until eve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either slept or ate in the house, you must wash your clot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other hand, if the priest discovers that mildew hasn't reappeared after the house was newly plastered, he will say, “This house is clean—the mildew has g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to show that the house is now clean, he will get two birds, a stick of cedar wood, a piece of red yarn, and a branch from a hyssop plant and bring them to the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will kill one of the birds over a clay pot of spring wa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and let its blood drain into the pot. Then he will dip the cedar, the hyssop, the yarn, and the other bird into the mixture of blood and water. Next, he will sprinkle the house seven times with the mixture, then the house will be completely 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inally, he will release the bird and let it fly away, ending the ceremony for purifying the hou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7 ]]></a:t>
            </a:r>
            <a:r>
              <a:rPr lang="en-US" b="1" sz="3000" spc="0" u="none">
                <a:solidFill>
                  <a:srgbClr val="000000">
                    <a:alpha val="100.00%"/>
                  </a:srgbClr>
                </a:solidFill>
                <a:latin typeface="Calibri"/>
              </a:rPr>
              <a:t><![CDATA[These are the things you must do if you discover that you are unclean because of an itch or a sore, or that your clothing or house is unclean because of mildew.]]></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rder someone to bring out two live birds that are acceptable for sacrifice, together with a stick of cedar wood, a piece of red yarn, and a branch from a hyssop pl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will order someone to kill one of the birds over a clay pot of spr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ill dip the other bird, the cedar, the red yarn, and the hyssop in the blood of the dead bi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he will sprinkle you seven times with the blood and say, “You are now clean.” Finally, he will release the bird and let it fly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you must wash your clothes, shave your entire body, and take a bath before you are completely clean. You may move back into camp, but you must not enter your tent for seven day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2026-06-14T15:49:31Z</dcterms:created>
  <dcterms:modified xsi:type="dcterms:W3CDTF">2026-06-14T15:49:31Z</dcterms:modified>
  <dc:title>Bible.com.au: Leviticus 14:1-57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