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t is discovered that the disease has started spreading, he will say, “This is leprosy—you are un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of you with a skin disease must be brought to a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discovers that the sore spot is white with pus and that the hair around it has also turned wh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say, “This is leprosy. You are unclean and must stay away from everyone el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ut if the disease has run its course and only the scars remain, he will say, “You ar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If the sores come back and turn white again, he will say, “This is leprosy—you are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However, if the sores heal and only white spots remain, the priest will say, “You are now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If you have a sore that either swells or turns reddish-white after it has healed, then you must show it to a pri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he discovers that the hair in the infected area has turned white and that the infection seems more than skin deep, he will say, “This is leprosy—you are un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white area is only on the surface of the skin and hasn't become any worse, and if the hair in it hasn't turned white, he will tell you to stay away from everyone else for seven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 sore begins spreading during this time, the priest will say, “You are unclean because you have a dise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it doesn't spread, and only a scar remains, he will say, “You are now 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 have a burn that gets infected and turns red or reddish-whi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priest must examine it. Then if he discovers that the hair in the infected area has turned white and that the infection seems more than skin deep, he will say, “The burn has turned into leprosy, and you are uncle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priest finds that the hair in the infected area hasn't turned white and that the sore is only skin deep and it is healing, he will tell you to stay away from everyone else for seven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seventh day the priest will examine you again, and if the infection is spreading, he will say, “This is leprosy—you are un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ever, if the infection hasn't spread and has begun to heal, and if only a scar remains, he will say, “Only a scar remains from the burn, and you are 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have a sore on your head or ch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must be examined by a priest. If the infection seems more than skin deep, and the hair in it has thinned out and lost its color, he will say, “This is leprosy—you are un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other hand, if he discovers that the itchy spot is only skin deep, but that the hair still isn't healthy, he will order you to stay away from everyone else for seven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and Aaron to say to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y that time, if the itch hasn't spread, if the hair seems healthy, and if the itch is only skin d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must shave off the hair around the infection, but not those on it. Then the priest will tell you to stay away from everyone else for another seven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at time, if the itch hasn't spread and seems no more than skin deep, he will say, “You are clean; now you must wash your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Later, if the itch starts spreading, even though the hair is still healthy, the priest will say, “You are uncle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he thinks you are completely well, he will say, “You are cle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white spots break out on your sk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priest discovers that it is only a rash, he will say, “You are 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If you become bald on any part of your head, you are still 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But if a priest discovers that a reddish-white sore has broken out on the bald spot and looks like leprosy, he will s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s is leprosy—you are un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sores or boils or a skin rash should break out and start spreading on your body, you must be brought to Aaron or to one of the other pries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you ever have leprosy, you must tear your clothes, leave your hair uncombed, cover the lower part of your face, and go around shouting, “I'm unclean! I'm uncle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 long as you have the disease, you are unclean and must live alone outside the cam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50 ]]></a:t>
            </a:r>
            <a:r>
              <a:rPr lang="en-US" b="1" sz="3000" spc="0" u="none">
                <a:solidFill>
                  <a:srgbClr val="000000">
                    <a:alpha val="100.00%"/>
                  </a:srgbClr>
                </a:solidFill>
                <a:latin typeface="Calibri"/>
              </a:rPr>
              <a:t><![CDATA[If a greenish or reddish spot appears anywhere on any of your clothing or on anything made of leather, you must let the priest examine the clothing or the leather. He will put it aside for seven day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f the mildew has spread in that time, he will say, “This is uncle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ecause the mildew has spread.” Then he will burn the clothing or the piece of leat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f the priest discovers that the mildew hasn't spr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will tell you to wash the clothing or leather and put it aside for another seven day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fter which he will examine it again. If the spot hasn't spread, but is still greenish or reddish, the clothing or leather is unclean and must be burn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if the spot has faded after being washed, he will tear away the spo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Later, if the spot reappears elsewhere on the clothing or the leather, you must bur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priest discovers that the hair in the infected area has turned white and that the infection seems more than skin deep, he will say, “This is leprosy—you are uncle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Even if the spot completely disappears after being washed, it must be washed again before it is cle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se are the rules for deciding if clothing is clean or unclean after a spot appears on 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infected area is white and only skin deep, and if the hair in it hasn't turned white, the priest will order you to stay away from everyone else for seven d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 disease hasn't spread by that time, he will order you to stay away from everyone else for another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f the disease hasn't become any worse or spread, the priest will say, “You are clean. It is only a sore. After you wash your clothes, you may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if the disease comes back, you must return to the priest.]]></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2026-05-18T05:39:40Z</dcterms:created>
  <dcterms:modified xsi:type="dcterms:W3CDTF">2026-05-18T05:39:40Z</dcterms:modified>
  <dc:title>Bible.com.au: Leviticus 13:1-59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