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2: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cannot afford a lamb, she can offer two doves or two pigeons, one as a sacrifice to please me and the other as a sacrifice for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at Women Must Do  after Giving Bi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If a woman gives birth to a son, she is unclean for seven days, just as she is during her monthly peri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son must be circumcised on the eighth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r loss of blood keeps her from being completely clean for another 33 days. During this time she must not touch anything holy or go to the place of wor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y woman who gives birth to a daughter is unclean for two weeks, just as she is during her period. And she won't be completely clean for another 66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other has completed her time of cleansing, she must come to the front of the sacred tent and bring to the priest a year-old lamb as a sacrifice to please me and a dove or a pigeon as a sacrifice for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priest offers the sacrifices to me, the mother will become completely clean from her loss of blood, whether her child is a boy or a girl.]]></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2026-07-02T10:56:50Z</dcterms:created>
  <dcterms:modified xsi:type="dcterms:W3CDTF">2026-07-02T10:56:50Z</dcterms:modified>
  <dc:title>Bible.com.au: Leviticus 12:1-8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