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ves are now our rulers,and there is no oneto set us fr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in dangerfrom brutal desert tribes;we must risk our livesjust to bring in our crop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is scorchedfrom fever and hung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Zion and everywhere in Judahour wives and daughtersare being rap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rulers are strung upby their arms,and our nation's advisorsare treated shamefull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are forcedto do the work of slaves;boys must carryheavy loads of wo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eaders are not allowedto decide cases in court,and young peopleno longer play music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earts are sad;instead of dancing,we mour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's glory has disappeared!And we are doomedbecause of our si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feel sick all overand can't even see straigh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MercyThe People of Jerusalem Pray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city is in ruins,overrun by wild do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rule forever, Lord!You are King for all ti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have you forgotten usfor so long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us back to you!Give us a fresh st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o you despise us so muchthat you don't want u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don't forgethow we have sufferedand been disgrac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and strangershave taken our landand our hom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like childrenwhose mothers are wid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 we drinkand the wood we burncost far too muc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terribly mistreated;we are worn outand can find no re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d to surrenderto Egypt and Assyriabecause we were hung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sinned,but they are dead,and we are left to payfor their s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2026-08-18T13:53:52Z</dcterms:created>
  <dcterms:modified xsi:type="dcterms:W3CDTF">2026-08-18T13:53:52Z</dcterms:modified>
  <dc:title>Bible.com.au: Lamentations 5:1-22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