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922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5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laves are now our rulers,and there is no oneto set us fre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in dangerfrom brutal desert tribes;we must risk our livesjust to bring in our crop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skin is scorchedfrom fever and hung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Zion and everywhere in Judahour wives and daughtersare being rap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rulers are strung upby their arms,and our nation's advisorsare treated shamefull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men are forcedto do the work of slaves;boys must carryheavy loads of woo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eaders are not allowedto decide cases in court,and young peopleno longer play music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hearts are sad;instead of dancing,we mour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's glory has disappeared!And we are doomedbecause of our sin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feel sick all overand can't even see straight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MercyThe People of Jerusalem Pray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city is in ruins,overrun by wild dog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rule forever, Lord!You are King for all ti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have you forgotten usfor so long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us back to you!Give us a fresh star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do you despise us so muchthat you don't want us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don't forgethow we have sufferedand been disgrac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eigners and strangershave taken our landand our hom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like childrenwhose mothers are widow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 we drinkand the wood we burncost far too muc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terribly mistreated;we are worn outand can find no re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d to surrenderto Egypt and Assyriabecause we were hungr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ancestors sinned,but they are dead,and we are left to payfor their si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2026-06-14T22:25:54Z</dcterms:created>
  <dcterms:modified xsi:type="dcterms:W3CDTF">2026-06-14T22:25:54Z</dcterms:modified>
  <dc:title>Bible.com.au: Lamentations 5:1-22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