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y are blacker than tar,and no one recognizes them;their skin clings to their bonesand is drier than firewo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killed with a swordis better than slowlystarving to de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e in the city is so badthat loving mothers have boiledand eaten their own childr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s so fiercely angrythat he burned the city of Zionto the grou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a king on this earthor the people of any nationbelieved enemies could breakthrough her gat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was punished becauseher prophets and her priestshad sinned and caused the deathof innocent victim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her prophets and priestswere covered with blood;no one would come near them,as they wanderedfrom street to stree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everyone shouted,“Go away! Don't touch us!You're filthy and unfitto belong to God's people!”So they had to leaveand become refugees.But foreign nations told them,“You can't stay here!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 onewho sent them scattering,and he has forgotten them.No respect or kindnesswill be shownto the priests or lead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eyes became weary,hopelessly lookingfor help from a nationthat could not save 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unishment  of JerusalemThe Prophet Speak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ies hunted us downon every public street.Our time was up;our doom was nea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wooped down fasterthan eagles from the sky.They hunted for us in the hillsand set traps to catch usout in the dese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chosen leaderwas our hope for survival!We thought he would keep us safesomewhere among the nations,but even he was caughtin one of their trap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eople of Edomcan celebrate now!But your time will cometo suffer and staggeraround nak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Zionhave paid for their sins,and the Lord will soonlet them return home.But, people of Edom,you will be punished,and your sins expos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urest gold is ruinedand has lost its shine;jewels from the templelie scattered in the stree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Zion's people,worth more than purest gold;yet they are counted worthlesslike dishes of cl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jackals nurse their young,but my people are like ostrichesthat abandon their ow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bies are so thirstythat their tongues are stuckto the roof of the mouth.Children go begging for food,but no one gives them an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ate expensive foodslie starving in the streets;those who grew up in luxurynow sit on trash heap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nation was punished worsethan the people of Sodom,whose city was destroyedin a flash without the helpof human han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aders of Jerusalemwere purer than snowand whiter than milk;their bodies were healthyand glowed like jewel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2026-07-23T08:28:09Z</dcterms:created>
  <dcterms:modified xsi:type="dcterms:W3CDTF">2026-07-23T08:28:09Z</dcterms:modified>
  <dc:title>Bible.com.au: Lamentations 4:1-22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