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shoutedand prayed for help,he refused to list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ut big rocks in my wayand made me followa crooked p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like a bear or a lionwaiting in ambush for m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gged me from the road,then tore me to shre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careful aimand shot his arrow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ight through my hea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joke to everyone—no one ever stopsmaking fun of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turned my life s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me eat graveland rubbed me in the di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not find peaceor remember happi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till HopeThe Prophet Speak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myself, “I am finished!I can't count on the Lordto do anything for me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inking of my troublesand my lonely wanderingmakes me misera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all I ever think about,and I am depr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member somethingthat fills me with hop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kindness never fails!If he had not been merciful,we would have been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n always be trustedto show mercy each mor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in my heart I say,“The Lord is all I need;I can depend on him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d to everyonewho trusts and obeys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wait patientlyfor the Lord to save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are young,it is good to struggle ha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uffered muchbecause God was angr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sit silently alone,if this is whatthe Lord inten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rubbed in the dirtcan teach us a lesson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 also learn from insultsand hard knock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n't always reject us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a lot of suffering,but he also has pitybecause of his great lo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enjoysending grief or pa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ample prisonersunder your feet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heat anyone out ofwhat is rightfully theirs.God Most High sees everything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nows when you refuseto give someone a fair tria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do anythingwithout the Lord's approv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sed me into a dark place,where no light could ent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bad each happenat the commandof God Most Hig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're still alive!We shouldn't complainwhen we are being punishedfor our sin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we should thinkabout the way we are living,and turn back to the Lor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lift our handsin prayer to God in heaven,we should offer him our heartsand say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've sinned!We've rebelled against you,and you haven't forgiven us!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er is written all over you,as you pursue and slaughter uswithout showing pit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hind a wall of cloudsthat blocks out our prayer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lowed nationsto treat us like garbage;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nemies curse u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terrified and trapped,caught and crushed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only one he punishesover and over again,without ever stopping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!Tears flood my eyes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on't stop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 downfrom heaven and help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horrified when I seewhat enemies have doneto the young women of our cit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d reason to hate me,but I was hunted downlike a bir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tried to kill meby tossing me into a pitand throwing stones at m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covered my head—I thought I was gon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ottom of the pit,I prayed to you, Lor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gged you to listen.“Help!” I shouted. “Save me!”You answered my prayer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me when I was in need.You told me, “Don't worry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used my skin and fleshto waste away,and he crushed my bone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and saved my lif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w them abuse me, Lord,so make things right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every plotthey have made against me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know their insultsand their evil plans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attackwith words and whisper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what they are doing,they keep on mocking me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them back for everythingthey have done, Lord!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curse on themand make them suffer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angry and go after themuntil not a trace is leftunder the heaven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ttacked and surrounded mewith hardships and troubl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ced me to sit in the darklike someone long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uilt a fence around methat I cannot climb over,and he chained me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2026-07-23T08:27:45Z</dcterms:created>
  <dcterms:modified xsi:type="dcterms:W3CDTF">2026-07-23T08:27:45Z</dcterms:modified>
  <dc:title>Bible.com.au: Lamentations 3:1-66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