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decidedto tear down the walls of Zionstone by stone.So he started destroyingand did not stopuntil walls and fortressesmourned and trembl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's gates have fallenfacedown on the ground;the bars that locked the gatesare smashed to pieces.Her king and royal familyare prisonersin foreign lands.Her priests don't teach,and her prophets don't havea message fro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's leaders are silent.They just sit on the ground,tossing dirt on their headsand wearing sackcloth.Her young women can do nothingbut stare at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red from crying,my stomach is in knots,and I feel sick all over.My people are being wiped out,and children lie helplessin the streets of the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ild begs its motherfor food and drink,then blacks outlike a wounded soldierlying in the street.The child slowly diesin its mother's arm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how can I comfort you?How great is your pain?Lovely city of Jerusalem,how can I heal your wounds,gaping as wide as the sea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rophets deceived youwith false visionsand lying messages—they should have warned youto leave your sinsand be saved from disast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ass byshake their heads and sneeras they make fun and shout,“What a lovely city you were,the happiest on earth,but look at you now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your enemies curse youand snarl like wild animals,while shouting,“This is the daywe've waited for!At last, we've got you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everythingthat he had plannedand threatened long ago.He destroyed you without mercyand let your enemies boastabout their powerful forc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Like an EnemyThe Prophet Speak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deep in your heartyou cried out to the Lord.Now let your tears overflowyour walls day and night.Don't ever lose hopeor let your tears sto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up and pray for helpall through the night.Pour out your feelingsto the Lord,as you would pour waterout of a jug.Beg him to save your people,who are starving to deathat every street crossing.Jerusalem Speak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about it, Lord!Have you ever been this cruelto anyone before?Is it right for mothersto eat their children,or for priests and prophetsto be killed in your templ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both young and old,lie dead in the streets.Because you were angry,my young men and womenwere brutally slaughter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ere angry, Lord,you invited my enemieslike guests for a party.No one survived that day;enemies killed my children,my own little on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angry!So he disgraced Zionthough it was Israel's prideand his own place of rest.In his anger he threw Zion downfrom heaven to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no mercy!He destroyed the homesof Jacob's descendants.In his anger he tore downevery walled city in Judah;he toppled the nationtogether with its leaders,leaving them in sh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so furiously angrythat he wiped outthe whole army of Israelby not supporting themwhen the enemy attacked.He was like a raging firethat swallowed upthe descendants of Jacob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ttacked like an enemywith a bow and arrows,killing our loved ones.He has burned to the groundthe homes on Mount Z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like an enemy!He left Israel in ruinswith its palacesand fortresses destroyed,and with everyone in Judahmoaning and weep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ttered his templelike a hut in a garden;he completely wiped outhis meeting place,and did away with festivalsand Sabbathsin the city of Zion.In his fierce anger he rejectedour king and pries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bandoned his altarand his temple;he let Zion's enemiescapture her fortresses.Noisy shouts were heardfrom the temple,as if it were a timeof celebr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2026-06-02T00:44:44Z</dcterms:created>
  <dcterms:modified xsi:type="dcterms:W3CDTF">2026-06-02T00:44:44Z</dcterms:modified>
  <dc:title>Bible.com.au: Lamentations 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