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s horrible sinshave made the city a joke.Those who once admired hernow hate her instead—she has been disgraced;she groans and tur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sins had made her filthy,but she wasn't worriedabout what could happen.And when Jerusalem fell,it was so tragic.No one gave her comfortwhen she cried out,“Help! I'm in trouble, Lord!The enemy has w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ion's treasures were stolen.Jerusalem saw foreignersenter her place of worship,though the Lordhad forbidden themto belong to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the city groanswhile searching for food;they trade their valuablesfor barely enough scrapsto stay alive.Jerusalem Speaks:Jerusalem shouts to the Lord,“Please look and seehow miserabl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passerby even cares.Why doesn't someone noticemy terrible sufferings?You were fiercely angry, Lord,and you punished meworst of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aven you sent a firethat burned in my bones;you set a trap for my feetand made me turn back.All day long you leave mein shock from constant p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tied my sinsaround my neck,and they weigh so heavilythat my strength is gone.You have put me in the powerof enemies too strong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Lord, have turned backmy warriors and crushedmy young heroes.Judah was a woman untouched,but you let her be trampledlike grapes in a wine p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this, I mourn,and tears flood my eyes.No one is here to comfortor to encourage me;we have lost the war—my people are suffering.The Prophet Spea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reaches out her hands,but no one offers comfort.The Lord has turnedthe neighboring nationsagainst Jacob's descendants.Jerusalem is merely a filthy ragto her neighbors.Jerusalem Spe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nely JerusalemThe Prophet Speak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as right,but I refused to obey him.Now I ask all of you to lookat my sufferings—even my young peoplehave been dragg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out to my lovers,but they betrayed me.My priests and my leaders diedwhile searching the cityfor scraps of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n't you look and seehow upset I am, our Lord?My stomach is in knots,and my heart is brokenbecause I betrayed you.In the streets and at home,my people are slaught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heard my groaning,but no one offered comfort.My enemies know of the troublethat you have brought on me,and it makes them glad.Hurry and punish them,as you have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let their evil deedsescape your sight.Punish them as muchas you have punished mebecause of my sins.I never stop groaning—I've lost all h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once so crowded,lies deserted and lonely.This city that was knownall over the worldis now like a widow.This queen of the nationshas been made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night, bitter tearsflood her cheeks.None of her former loversare there to offer comfort;her friends have betrayed herand are now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Judah are slaves,suffering in a foreign land,with no rest from sorrow.Their enemies captured themand were terribly cr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because no one travels thereto celebrate the festivals.The city gates are deserted;priests are weeping.Young women are raped;Zion is in s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nemies now rule the cityand live as they please.The Lord has punished Jerusalembecause of her awful sins;he has let her peoplebe dragg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ion's glory has disappeared.Her leaders are like deerthat cannot find pasture;they are hunted downtill their strength is g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 people recall the good lifethat once was theirs;now they sufferand are scattered.No one was there to protect themfrom their enemies who sneeredwhen their city was taken.]]></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2026-05-18T06:36:26Z</dcterms:created>
  <dcterms:modified xsi:type="dcterms:W3CDTF">2026-05-18T06:36:26Z</dcterms:modified>
  <dc:title>Bible.com.au: Lamentations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