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257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The army got ready for battle and crossed the Jordan with everyone else. They marched quickly past the sacred chest and into the desert near Jericho. Forty thousand soldiers from the tribes of Reuben, Gad, and East Manasseh led the way, as Moses had ordered.The priests stayed right where they were until the people had followed the orders that the Lord had given Moses and Joshua. Then they watched as the priests carried the chest the rest of the way acro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8 ]]></a:t>
            </a:r>
            <a:r>
              <a:rPr lang="en-US" b="1" sz="3000" spc="0" u="none">
                <a:solidFill>
                  <a:srgbClr val="000000">
                    <a:alpha val="100.00%"/>
                  </a:srgbClr>
                </a:solidFill>
                <a:latin typeface="Calibri"/>
              </a:rPr>
              <a:t><![CDATA[“Joshua,” the Lord said, “tell the priests to come up from the Jordan and bring the chest with them.” So Joshua went over to the priests and told them what the Lord had said. And as soon as the priests carried the chest past the highest place that the floodwaters of the Jordan had reached, the river flooded its banks again.That's how the Lord showed the Israelites that Joshua was their leader. For the rest of Joshua's life, they respected him as they had respected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was the tenth day of the first month of the year when Israel crossed the Jordan River. They set up camp at Gilgal, which was east of the land controlled by Jerich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en who had carried the twelve rocks from the Jordan brought them to Joshua, and they made them into a monu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oshua told the people:Years from now your children will ask you why these rocks are 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23 ]]></a:t>
            </a:r>
            <a:r>
              <a:rPr lang="en-US" b="1" sz="3000" spc="0" u="none">
                <a:solidFill>
                  <a:srgbClr val="000000">
                    <a:alpha val="100.00%"/>
                  </a:srgbClr>
                </a:solidFill>
                <a:latin typeface="Calibri"/>
              </a:rPr>
              <a:t><![CDATA[Tell them, “The Lord our God dried up the Jordan River so we could walk across. He did the same thing here for us that he did for our people at the Red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he wants everyone on earth to know how powerful he is. And he wants us to worship only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Set Up  a Monu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Israel had crossed the Jordan, the Lord said to Joshu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one man from each of the twelve tribes to pick up a large rock from where the priests are standing. Then tell the men to set up those rocks as a monument at the place where you camp to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oshua chose twelve men; then he called them toge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Go to the middle of the riverbed where the sacred chest is, and pick up a large rock. Carry it on your shoulder to our camp. There are twelve of you, so there will be one rock for each trib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Someday your children will ask, “Why are these rocks here?” Then you can tell them how the water stopped flowing when the chest was being carried across the river. These rocks will always remind our people of what happened here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followed the instructions that the Lord had given Joshua. They picked up twelve rocks, one for each tribe, and carried them to the camp, where they put them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et up a monument next to the place where the priests were standing. This monument was also made of twelve large rocks, and it is still there in the middle of the river.The People of Israel  Set Up Camp at Gilgal]]></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2026-05-19T16:50:36Z</dcterms:created>
  <dcterms:modified xsi:type="dcterms:W3CDTF">2026-05-19T16:50:36Z</dcterms:modified>
  <dc:title>Bible.com.au: Joshua 4:1-24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