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spoke to the people:Come here and listen to what the Lord our God said he will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anaanites, the Hittites, the Hivites, the Perizzites, the Girgashites, the Amorites, and the Jebusites control the land on the other side of the river. But the living God will be with you and will force them out of the land when you attack. And now, God is going to prove that he's powerful enough to force them 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Just watch the sacred chest that belongs to the Lord, the ruler of the whole earth. As soon as the priests carrying the chest step into the Jordan, the water will stop flowing and pile up as if someone had built a dam across the river.The Lord has also said that each of the twelve tribes should choose one man to represen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packed up and left camp. The priests carrying the chest walked in fro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y came to the Jordan River. The water in the river had risen over its banks, as it often does in springtime. But as soon as the feet of the priests touched the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the river stopped flowing, and the water started piling up at the town of Adam near Zarethan. No water flowed toward the Dead Sea, and the priests stood in the middle of the dry riverbed near Jericho while everyone else crossed o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Crosses  the Jordan Ri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the next morning, Joshua and the Israelites packed up and left Acacia. They went to the Jordan River and camped there that n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o days later their leaders went through the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houting, “When you see some of the priests carrying the sacred chest, you'll know it is time to cross to the other side. You've never been there before, and you won't know the way, unless you follow the chest. But don't get too close! Stay about a kilometer 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hua told the people, “Make yourselves acceptable to worship the Lord, because he is going to do some amazing things for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oshua turned to the priests and said, “Take the chest and cross the Jordan River ahead of us.” So the priests picked up the chest by its carrying poles and went on ah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told Joshua, “Beginning today I will show the people that you are their leader, and they will know that I am helping you as I helped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ell the priests who are carrying the chest to go a little way into the river and stand there.”]]></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2026-07-23T08:27:10Z</dcterms:created>
  <dcterms:modified xsi:type="dcterms:W3CDTF">2026-07-23T08:27:10Z</dcterms:modified>
  <dc:title>Bible.com.au: Joshua 3:1-17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