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p to this time, the king of Hazor had controlled the kingdoms that had joined together to attack Israel, so Joshua led his army back and captured Hazor. They killed its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everyone else, then they set the town on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5 ]]></a:t>
            </a:r>
            <a:r>
              <a:rPr lang="en-US" b="1" sz="3000" spc="0" u="none">
                <a:solidFill>
                  <a:srgbClr val="000000">
                    <a:alpha val="100.00%"/>
                  </a:srgbClr>
                </a:solidFill>
                <a:latin typeface="Calibri"/>
              </a:rPr>
              <a:t><![CDATA[Joshua captured all the towns where the enemy kings had ruled. These towns were built on small hills, and Joshua did not set fire to any of these towns, except Hazor. The Israelites kept the animals and everything of value from these towns, but they killed everyone who lived in them, including their kings. That's what the Lord had told his servant Moses to do, that's what Moses had told Joshua to do, and that's exactly what Joshua d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shua and his army took control of the northern and southern hill country, the foothills to the west, the Southern Desert, the whole region of Goshen, and the Jordan River vall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They took control of the land from Mount Halak near the country of Edom in the south to Baal-Gad in Lebanon Valley at the foot of Mount Hermon in the north. Joshua and his army were at war with the kings in this region for a long time, but finally they captured and put to death the last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The Lord had told Moses that he wanted the towns in this region destroyed and their people killed without mercy. That's why the Lord made the people in the towns stubborn and determined to fight Israel. The only town that signed a peace treaty with Israel was the Hivite town of Gibeon. The Israelite army captured the rest of the towns in b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is same time, Joshua and his army killed the Anakim from the northern and southern hill country. They also destroyed the towns where the Anakim had lived, including Hebron, Debir, and Ana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were not any Anakim left in the regions where the Israelites lived, although there were still some in Gaza, Gath, and Ashd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s how Joshua captured the land, just as the Lord had commanded Moses, and Joshua divided it up among the tribes.Finally, there was peace in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Captures Towns  in the No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Jabin of Hazor heard about Joshua's victories, so he sent messages to many nearby kings and asked them to join him in fighting Israel. He sent these messages to King Jobab of Madon, the kings of Shimron and Achsha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s in the northern hill country and in the Jordan River valley south of Lake Galilee, and the kings in the foothills and in Naphath-Dor to the 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ent messages to the Canaanite kings in the east and the west, to the Amorite, Hittite, Perizzite, and Jebusite kings in the hill country, and to the Hivite kings in the region of Mizpah, near the foot of Mount Herm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kings and their armies went to Merom Pond, where they set up camp, and got ready to fight Israel. It seemed as though there were more soldiers and horses and chariots than there are grains of sand on a bea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told Joshua:Don't let them frighten you! I'll help you defeat them, and by this time tomorrow they will be dead.When you attack, the first thing you have to do is to cripple their horses. Then after the battle is over, burn their chario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shua and his army made a surprise attack against the enemy camp at Merom Po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crippled the enemies' horses. Joshua followed the Lord's instructions, and the Lord helped Israel defeat the enemy. The Israelite army even chased enemy soldiers as far as Misrephoth-Maim to the northwest, the city of Sidon to the north, and Mizpeh Valley to the northeast. None of the enemy soldiers escaped alive. The Israelites came back after the battle and burned the enemy's chariots.]]></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2026-07-23T08:27:46Z</dcterms:created>
  <dcterms:modified xsi:type="dcterms:W3CDTF">2026-07-23T08:27:46Z</dcterms:modified>
  <dc:title>Bible.com.au: Joshua 11:1-23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