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317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shua,” the Lord said, “don't be afraid of the Amorites. They will run away when you attack, and I will help you defea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marched all night from Gilgal to Gibeon and made a surprise attack on the Amorite cam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made the enemy panic, and the Israelites started killing them right and left. They chased the Amorite troops up the road to Beth-Horon and kept on killing them, until they reached the towns of Azekah and Makke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ile these troops were going down through Beth-Horon Pass, the Lord made huge hailstones fall on them all the way to Azekah. More of the enemy soldiers died from the hail than from the Israelite weap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 Lord was helping the Israelites defeat the Amorites that day. So about noon, Joshua prayed to the Lord loud enough for the Israelites to hear:“Our Lord, make the sun stopin the sky over Gibeon,and the moon stand stillover Aijalon Valley.”So the sun and the moonstopped and stood stilluntil Israel defeated its enemies.This poem can be found in The Book of Jashar. The sun stood still and didn't go down for about a whole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 before and never since has the Lord done anything like that for someone who prayed. The Lord was really fighting for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 battle, Joshua and the Israelites went back to their camp at Gilgal.Joshua Kills  the Five Enemy K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the enemy soldiers were running from the Israelites, the five enemy kings ran away and hid in a cave near Makke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hua's soldiers told him, “The five kings have been found in a cave near Makke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hua answered, “Roll some big stones over the mouth of the cave and leave a few soldiers to guard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 Commands the Sun  To Stand Sti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and everyone else must keep going after the enemy troops, because they will be safe if they reach their walled towns. Don't let them get away! The Lord our God is helping us get rid of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oshua and the Israelites almost wiped out the enemy soldiers. Only a few safely reached their walled tow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sraelite army returned to their camp at Makkedah, where Joshua was waiting for them. No one around there dared say anything bad about the Israel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hua told his soldiers, “Now, move the rocks from the entrance to the cave and bring those five kings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ldiers opened the entrance to the cave and brought out the kings of Jerusalem, Hebron, Jarmuth, Lachish, and Egl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Joshua had called the army together, he forced the five kings to lie down on the ground. Then he called his officers forward and told them, “You fought these kings along with me, so put your feet on their necks.” The officers did th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hua continued, “Don't ever be afraid or discouraged. Be brave and strong. This is what the Lord will do to all your enem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shua killed the five kings and told his men to hang each body on a tree. Then at suns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told some of his troops, “Take the bodies down and throw them into the cave where the kings were found. Cover the entrance to the cave with big rocks.”Joshua's troops obeyed his orders, and those rocks are still there.Joshua Continues  the Fight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ater that day, Joshua captured Makkedah and killed its king and everyone else in the town, just as he had done at Jerich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Adonizedek of Jerusalem heard that Joshua had captured and destroyed the town of Ai, and then killed its king as he had done at Jericho. He also learned that the Gibeonites had signed a peace treaty with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oshua and his army left Makkedah and attacked the town of Lib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let them capture the town and its king, and they killed the king and everyone else, just as they had done at Jerich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oshua then led his army to Lachish, and they set up camp around the town. They attack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next day the Lord let them capture the town. They killed everyone, as they had done at Lib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ing Horam of Gezer arrived to help Lachish, but Joshua and his troops attacked and destroyed him and his arm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Lachish, Joshua took his troops to Eglon, where they set up camp surrounding the town. They attack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captured it that same day, then killed everyone, as they had done at Lachis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oshua and his army left Eglon and attacked Hebr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captured the town and the nearby villages, then killed everyone, including the king. They destroyed Hebron in the same way they had destroyed Egl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shua and the Israelite army turned and attacked Debi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frightened Adonizedek and his people. They knew that Gibeon was a large town, as big as the towns that had kings, and even bigger than the town of Ai had been. And all of the men of Gibeon were warrio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captured the town, and its nearby villages. Then they destroyed Debir and killed its king, together with everyone else, just as they had done with Hebron and Libn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oshua captured towns everywhere in the land: In the central hill country and the foothills to the west, in the Southern Desert and the region that slopes down toward the Dead Sea. Whenever he captured a town, he would kill the king and everyone else, as the Lord God of Israel had command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oshua wiped out towns from Kadesh-Barnea to Gaza, everywhere in the region of Goshen, and as far north as Gibe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3 ]]></a:t>
            </a:r>
            <a:r>
              <a:rPr lang="en-US" b="1" sz="3000" spc="0" u="none">
                <a:solidFill>
                  <a:srgbClr val="000000">
                    <a:alpha val="100.00%"/>
                  </a:srgbClr>
                </a:solidFill>
                <a:latin typeface="Calibri"/>
              </a:rPr>
              <a:t><![CDATA[The Lord fought on Israel's side, so Joshua and the Israelite army were able to capture these kings and take their land. They fought one battle after another, then they went back to their camp at Gilgal after capturing all that l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donizedek sent messages to the kings of four other towns: King Hoham of Hebron, King Piram of Jarmuth, King Japhia of Lachish, and King Debir of Eglon. The messages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ibeonites have signed a peace treaty with Joshua and the Israelites. Come and help me attack Gibe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se five Amorite kings called their armies together and attacked Gibe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Gibeonites sent a message to the Israelite camp at Gilgal: “Joshua, please come and rescue us! The Amorite kings from the hill country have joined together and are attacking us. We are your servants, so don't let us down. Please hur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shua and his army, including his best warriors, left Gilgal.]]></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2026-07-08T12:58:14Z</dcterms:created>
  <dcterms:modified xsi:type="dcterms:W3CDTF">2026-07-08T12:58:14Z</dcterms:modified>
  <dc:title>Bible.com.au: Joshua 10:1-43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