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4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ring the day the Lord sent a scorching wind, and the sun beat down on Jonah's head, making him feel faint. Jonah was ready to die, and he shouted, “I wish I were dead!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asked, “Jonah, do you have the right to be angry about the vine?”“Yes, I do,” he answered, “and I'm angry enough to die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aid:You are concerned about a vine that you did not plant or take care of, a vine that grew up in one night and died the nex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city of Nineveh there are more than 120,000 people who cannot tell right from wrong, and many cattle are also there. Don't you think I should be concerned about that big city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Gets Angry  with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was really upset and ang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prayed:Our Lord, I knew from the very beginning that you wouldn't destroy Nineveh. That's why I left my own country and headed for Spain. You are a kind and merciful God, and you are very patient. You always show love, and you don't like to punish anyo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et me die! I'd be better off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plied, “What right do you have to be angry?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then left through the east gate of the city and made a shelter to protect himself from the sun. He sat under the shelter, waiting to see what would happen to Nineve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a vine grow up to shade Jonah's head and protect him from the sun. Jonah was very happy to have the vin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arly the next morning the Lord sent a worm to chew on the vine, and the vine dried u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2026-06-12T00:21:03Z</dcterms:created>
  <dcterms:modified xsi:type="dcterms:W3CDTF">2026-06-12T00:21:03Z</dcterms:modified>
  <dc:title>Bible.com.au: Jonah 4:1-11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