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God saw that the people had stopped doing evil things, he had pity and did not destroy them as he had plan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 Goes to Ninev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again the Lord told Jon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o to that great city of Nineveh and preach his message of do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h obeyed the Lord and went to Nineveh. The city was so big that it took three days just to walk throug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walking for a day, Jonah warned the people, “Forty days from now, Nineveh will be destroy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believed God's message and set a time when they would go without eating to show their sorrow. Then everyone in the city, no matter who they were, dressed in sackclo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king of Nineveh heard what was happening, he also dressed in sackcloth; he left the royal palace and sat in du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hen he and his officials sent out an order for everyone in the city to obey. It said:None of you or your animals may eat or drink a thing. Each of you must wear sackcloth, and you must even put sackcloth on your animals.You must also pray to the Lord God with all your heart and stop being sinful and cruel. Maybe God will change his mind and have mercy on us, so we won't be destroye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2026-06-02T20:05:06Z</dcterms:created>
  <dcterms:modified xsi:type="dcterms:W3CDTF">2026-06-02T20:05:06Z</dcterms:modified>
  <dc:title>Bible.com.au: Jonah 3:1-10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