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922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worship worthless idolsturn from the Godwho offers them merc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shouts of praise,I will offer a sacrificeto you, my Lord.I will keep my promise,because you are the onewith power to sa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mmanded the fish to vomit up Jonah on the shore. And it di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's Pray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inside the fish, Jonah prayed to the Lord his Go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in trouble, Lord,I prayed to you,and you listened to me.From deep in the worldof the dead,I begged for your help,and you answered my pray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rew me downto the bottom of the sea.The water was churningall around;I was completely coveredby your mighty wav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ought I was swept awayfrom your sight,never again to seeyour holy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lmost drownedby the swirling watersthat surrounded me.Seaweed had wrappedaround my h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sunk down deepbelow the mountainsbeneath the sea.I knew that forever,I would be a prisoner there.But, you, Lord God,rescued me from that p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life was slipping away,I remembered you—and in your holy templeyou heard my pray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2026-06-14T22:25:40Z</dcterms:created>
  <dcterms:modified xsi:type="dcterms:W3CDTF">2026-06-14T22:25:40Z</dcterms:modified>
  <dc:title>Bible.com.au: Jonah 2:1-10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