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ll hand over your sons and daughters to the people of Judah, and they will sell them to the Sabeans, who live far away. I, the Lord, have spoken!Judgment in Judgment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 to the nations:“Get ready for war!Be eager to fight.Line up for battleand prepare to att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swords out of plowsand spears out of garden tools.Strengthen every weak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urry, all you nations!Come quickly.Ask the Lord to bringhis warriors al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ust come nowto Judgment Valley,where the Lord will judgethe surrounding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a field of ripe crops.Bring in the harvest!They are grapes piled high.Start trampling them now!If our enemy's sins were wine,every jar would overf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rowds fill Decision Valley.The judgment day of the Lordwill soon be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light from the sun or moon,and stars no longer sh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heart of Jerusalemthe Lord roars like a lion,shaking the earth and sky.But the Lord is a fortress,a place of safetyfor his people Israel.God Will Bless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the Lord your God.And you will know I live on Zion,my sacred hill,because Jerusalem will be sacred,untouched by foreign tro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Judge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fruitful vineyardswill cover the mountains.And your cattle and goatsthat graze on the hillswill produce a lot of milk.Streams in Judahwill never run dry;a stream from my housewill flow in Acacia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gypt and Edom were crueland brutal to Judah,without a reason.Now their countries will becomea barren dese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udah and Jerusalemwill always hav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the Lord, live on Mount Zion.I will punish the guiltyand defend the innoc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I, the Lord, will make Judah and Jerusalem prosperous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n Judgment Valley I will bring together the nations that scattered my people Israel everywhere in the world, and I will bring charges against those nations. They divided up my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mbled to see who would get my people; they sold boys and girls to pay for prostitutes and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people of Tyre and Sidon and you Philistines, why are you doing this? Are you trying to get even with me? I'll strike back before you know what's happ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ve taken my prized possessions, including my silver and gold, and carried them off to your temp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dragged the people of Judah and Jerusalem from their land and sold them to the Gree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ll make the people of Judah determined to come home, and what happened to them will happen to you.]]></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2026-06-02T00:44:45Z</dcterms:created>
  <dcterms:modified xsi:type="dcterms:W3CDTF">2026-06-02T00:44:45Z</dcterms:modified>
  <dc:title>Bible.com.au: Joel 3:1-21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