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presProps" Target="presProps.xml"/>
  <Relationship Id="rId39" Type="http://schemas.openxmlformats.org/officeDocument/2006/relationships/viewProps" Target="viewProps.xml"/>
  <Relationship Id="rId4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43855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el 2:1-3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E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harge straight ahead,without pushing each other;even arrows and spearscannot make them retrea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warm over city wallsand enter our homes;they crawl in through windows,just like thiev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make the earth trembleand the heavens shake;the sun and moon turn dark,and stars stop shining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od leads this armyof countless troops,and they obey his commands.The day of his judgmentis so terriblethat no one can stand it.The Lord's Invitation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said:It isn't too late.You can still return to mewith all your heart.Start crying and mourning!Go without eat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rip your clothesto show your sorrow.Instead, turn back to mewith broken hearts.I am merciful, kind, and caring.I don't easily lose my temper,and I don't like to punish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 your God.Perhaps I will change my mindand treat you with mercy.Then you will be blessedwith enough grain and winefor offering sacrifices to m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trumpet on Zion!Call the people together.Show your sorrowby going without foo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sure that everyoneis fit to worship me.Bring adults, children, babies,and even bring newlywedsfrom their festivities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ll my servants, the priests,to cry inside the templeand to offer this prayernear the altar:“Save your people, Lord God!Don't let foreign nationsmake jokes about us.Don't let them laugh and ask,‘Where is your God?’ ”The Lord Will Bless  the Land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custs and an Enemy  Army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as deeply concernedabout his landand had pity on his people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answer to their prayershe said,“I will give you enough grain,wine, and olive oilto satisfy your needs.No longer will I let yoube insulted by the nations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 army attacked from the north,but I will chase itinto a scorching desert.There it will rot and stinkfrom the Dead Seato the Mediterranean.”The Lord works wonders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oes great things.So tell the soil to celebrate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ild animalsto stop being afraid.Grasslands are green again;fruit trees and fig treesare loaded with fruit.Grapevines are coveredwith grap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ople of Zion,celebrate in honorof the Lord your God!He is generous and has sentthe autumn and spring rainsin the proper season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in will coveryour threshing places;jars will overflowwith wine and olive oil.The Lord Will Rescue  His People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, the Lord your God,will make up for the lossescaused by those swarmsand swarms of locustsI sent to attack you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people, you will eatuntil you are satisfied.Then you will praise mefor the wonderful thingsI have done.Never again will yoube put to shame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you will knowthat I stand at your side.I am the Lord your God—there are no other gods.Never again will yoube put to shame.The Lord Will Work  WondersThe Lord said: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und the trumpet on Zion,the Lord's sacred hill.Warn everyone to tremble!The judgment day of the Lordis coming soon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ter, I will give my Spiritto everyone.Your sons and daughterswill prophesy.Your old menwill have dreams,and your young menwill see vision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ose days I will even givemy Spirit to my servants,both men and women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work wondersin the sky aboveand on the earth below.There will be blood and fireand clouds of smok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un will turn dark,and the moonwill be as red as bloodbefore that greatand terrible daywhen I appear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I, the Lord will save everyone who faithfully worships me. I have promised there will be survivors on Mount Zion and in Jerusalem, and among them will be my chosen ones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dark and gloomywith storm clouds overhead.Troops will cover the mountainslike thunderclouds.No army this powerfulhas ever been gathered beforeor will be gathered again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iery flames surround them;no one escapes.Before they invaded,the land was like Eden;now only a desert remain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look like horsesand charge like cavalr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roar over mountainslike noisy chariots,or a mighty armyready for battle.They are a forest firethat feasts on straw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very sight of themis frightening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limb over wallslike warriors;they march in columnsand never turn asid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6">
  <a:themeElements>
    <a:clrScheme name="Theme5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2026-09-03T07:58:01Z</dcterms:created>
  <dcterms:modified xsi:type="dcterms:W3CDTF">2026-09-03T07:58:01Z</dcterms:modified>
  <dc:title>Bible.com.au: Joel 2:1-32 (CEV)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