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99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el 2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harge straight ahead,without pushing each other;even arrows and spearscannot make them retrea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warm over city wallsand enter our homes;they crawl in through windows,just like thiev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ke the earth trembleand the heavens shake;the sun and moon turn dark,and stars stop shin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od leads this armyof countless troops,and they obey his commands.The day of his judgmentis so terriblethat no one can stand it.The Lord's Invitation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:It isn't too late.You can still return to mewith all your heart.Start crying and mourning!Go without eat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rip your clothesto show your sorrow.Instead, turn back to mewith broken hearts.I am merciful, kind, and caring.I don't easily lose my temper,and I don't like to punis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 your God.Perhaps I will change my mindand treat you with mercy.Then you will be blessedwith enough grain and winefor offering sacrifices to 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und the trumpet on Zion!Call the people together.Show your sorrowby going without fo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sure that everyoneis fit to worship me.Bring adults, children, babies,and even bring newlywedsfrom their festiviti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my servants, the priests,to cry inside the templeand to offer this prayernear the altar:“Save your people, Lord God!Don't let foreign nationsmake jokes about us.Don't let them laugh and ask,‘Where is your God?’ ”The Lord Will Bless  the Land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custs and an Enemy  Arm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as deeply concernedabout his landand had pity on his peopl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nswer to their prayershe said,“I will give you enough grain,wine, and olive oilto satisfy your needs.No longer will I let yoube insulted by the nation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army attacked from the north,but I will chase itinto a scorching desert.There it will rot and stinkfrom the Dead Seato the Mediterranean.”The Lord works wonders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oes great things.So tell the soil to celebrate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ld animalsto stop being afraid.Grasslands are green again;fruit trees and fig treesare loaded with fruit.Grapevines are coveredwith grap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of Zion,celebrate in honorof the Lord your God!He is generous and has sentthe autumn and spring rainsin the proper season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in will coveryour threshing places;jars will overflowwith wine and olive oil.The Lord Will Rescue  His People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Lord your God,will make up for the lossescaused by those swarmsand swarms of locustsI sent to attack you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, you will eatuntil you are satisfied.Then you will praise mefor the wonderful thingsI have done.Never again will yoube put to sham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you will knowthat I stand at your side.I am the Lord your God—there are no other gods.Never again will yoube put to shame.The Lord Will Work  WondersThe Lord said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und the trumpet on Zion,the Lord's sacred hill.Warn everyone to tremble!The judgment day of the Lordis coming soo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ter, I will give my Spiritto everyone.Your sons and daughterswill prophesy.Your old menwill have dreams,and your young menwill see vision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ose days I will even givemy Spirit to my servants,both men and women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work wondersin the sky aboveand on the earth below.There will be blood and fireand clouds of smok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will turn dark,and the moonwill be as red as bloodbefore that greatand terrible daywhen I appear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, the Lord will save everyone who faithfully worships me. I have promised there will be survivors on Mount Zion and in Jerusalem, and among them will be my chosen one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ill be dark and gloomywith storm clouds overhead.Troops will cover the mountainslike thunderclouds.No army this powerfulhas ever been gathered beforeor will be gathered agai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ery flames surround them;no one escapes.Before they invaded,the land was like Eden;now only a desert remain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ook like horsesand charge like cavalr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oar over mountainslike noisy chariots,or a mighty armyready for battle.They are a forest firethat feasts on straw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ery sight of themis frighten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limb over wallslike warriors;they march in columnsand never turn asid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2026-07-02T12:01:47Z</dcterms:created>
  <dcterms:modified xsi:type="dcterms:W3CDTF">2026-07-02T12:01:47Z</dcterms:modified>
  <dc:title>Bible.com.au: Joel 2:1-32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