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ings of grain and wineare no longer broughtto the Lord's temple.His servants, the priests,are deep in sorr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ren fields mourn;grain, grapes, and olivesare scorched and shrive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 for our farmsand our vineyards!There's no wheat or barleygrowing in our fiel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pevines have dried upand so has every tree—figs and pomegranates,date palms and apples.All happiness has faded away.Return to Go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, you priests who serveat the altar of my God.Spend your days and nightswearing sackcloth.Offerings of grain and wineare no longer broughtto the Lord's tem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leaders and peopleto come togetherat the temple.Order them to go without eatingand to pray sincere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in for trouble!Soon the Lord All-Powerfulwill bring disas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ood is already gone;there's no more celebratingat the temple of our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ds dry up in the ground;no harvest is possible.Our barns are in bad shape,with no grainto store in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cattle wander aimlessly,moaning for lack of pasture,and sheep are suffer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Joel the son of Pethuel.And this is the messagethe Lord gave to me.Locusts Cover the Lan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out to you, Lord.Grasslands and forests are eatenby the scorching hea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d animals have no waterbecause of you;rivers and streams are dry,and pastures are parc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you leadersand everyone elsein the land.Has anything like thisever happened befo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our children!Let it be toldto our grandchildrenand their children to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arm after swarm of locustshas attacked our crops,eating everything in s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ber up, you drunkards!Cry long and loud;your wine supply is g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werful nationwith countless troopshas invaded our land.They have the teeth and jawsof powerful l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rapevines and fig treesare stripped bare;only naked branches rem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ieve like a young womanmourning for the manshe was to mar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2026-06-12T00:20:45Z</dcterms:created>
  <dcterms:modified xsi:type="dcterms:W3CDTF">2026-06-12T00:20:45Z</dcterms:modified>
  <dc:title>Bible.com.au: Joel 1:1-20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