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one stretched out the sky,stepped on the se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t the stars in place—the Big Dipper and Orion,the Pleiades and the starsin the southern sk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all the miracles God works,we cannot understand a 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alks right past me,without making a s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grabs something,who can stop himor raise a question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showed his anger,the servants of the sea monsterfell at his fe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, then, could I possiblyargue my case with God?Though I Am Innocent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I am innocent,I can only beg for merc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God came into courtwhen I called him,he would not hear my ca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uld strike me with a stormand increase my injuriesfor no reason at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BildadWhat You Say Is Tru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could get my breath,my miseries would multip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uch stronger than I am,and who would call me into courtto give me justic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ere innocent,God would prove me wro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guilty,but I no longer carewhat happens to 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ifference does it make?God destroys the innocentalong with the guil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good person diesa sudden death,God sits back and laugh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 else but Godblindfolds the judges,then lets the wickedtake over the earth?My Life Is Speeding By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is speeding by,without a hope of happi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day passes swifterthan a sailing shipor an eagle swooping dow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I try to be cheerfuland to stop complain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sufferings frighten me,because I know that Godstill considers me guilt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hat's the use of tryingto prove my innocence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washed myselfwith the strongest soap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ould throw me into a pitof stinking slime, leaving medisgusting to my cloth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n't a mere human like me.I can't put him on tria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uld possibly judgebetween the two of us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someone snatch awaythe stick God carriesto frighten me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could speak upwithout fear of him,but for now, I cannot spea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say is true.No human is innocentin the sight of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once in a thousand timescould we win our caseif we took him to cou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ise and powerful—who could possiblyoppose him and wi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becomes angry,he can move mountainsbefore they even know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 shake the earth loosefrom its foundation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command the sun and starsto hold back their 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2026-05-23T11:11:23Z</dcterms:created>
  <dcterms:modified xsi:type="dcterms:W3CDTF">2026-05-23T11:11:23Z</dcterms:modified>
  <dc:title>Bible.com.au: Job 9:1-35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