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87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9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alone stretched out the sky,stepped on the sea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et the stars in place—the Big Dipper and Orion,the Pleiades and the starsin the southern sk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all the miracles God works,we cannot understand a on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walks right past me,without making a sou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he grabs something,who can stop himor raise a question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God showed his anger,the servants of the sea monsterfell at his fee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, then, could I possiblyargue my case with God?Though I Am Innocent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ough I am innocent,I can only beg for merc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God came into courtwhen I called him,he would not hear my cas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ould strike me with a stormand increase my injuriesfor no reason at al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's Reply to BildadWhat You Say Is Tru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I could get my breath,my miseries would multipl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much stronger than I am,and who would call me into courtto give me justice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f I were innocent,God would prove me wrong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not guilty,but I no longer carewhat happens to 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difference does it make?God destroys the innocentalong with the guilt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good person diesa sudden death,God sits back and laugh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o else but Godblindfolds the judges,then lets the wickedtake over the earth?My Life Is Speeding By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ife is speeding by,without a hope of happines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ch day passes swifterthan a sailing shipor an eagle swooping dow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times I try to be cheerfuland to stop complaining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sai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y sufferings frighten me,because I know that Godstill considers me guilty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hat's the use of tryingto prove my innocence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f I washed myselfwith the strongest soap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would throw me into a pitof stinking slime, leaving medisgusting to my clothe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n't a mere human like me.I can't put him on trial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ould possibly judgebetween the two of us?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someone snatch awaythe stick God carriesto frighten me?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could speak upwithout fear of him,but for now, I cannot speak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you say is true.No human is innocentin the sight of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once in a thousand timescould we win our caseif we took him to cour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wise and powerful—who could possiblyoppose him and win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God becomes angry,he can move mountainsbefore they even know i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can shake the earth loosefrom its foundations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command the sun and starsto hold back their ligh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2026-07-26T02:20:39Z</dcterms:created>
  <dcterms:modified xsi:type="dcterms:W3CDTF">2026-07-26T02:20:39Z</dcterms:modified>
  <dc:title>Bible.com.au: Job 9:1-35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