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8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's First SpeechHow Long Will You Talk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 from Shuah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ou talkand keep saying nothing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God All-Powerfulstand in the way of justic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your children payfor their si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y don't you turn to hi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art living right?Then he will decideto rescue and restore youto your place of hon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uture will be brighterby far than your past.Our Ancestors Were Wis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ancestors were wise,so learn from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own time has been short,like a fading shadow,and we know very litt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will instruct youwith great understand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pyrus reeds grow healthyonly in a swamp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water dries up,they die sooner than gra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hopeless futureof all who turn from God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rust in something as frailas a spider's web—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hold and fallbecause it's so flims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ful people are like plantswith spreading roots and plentyof sun and wa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rap their roots tightlyaround roc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ce they are pulled up,they have no more place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ife slips away,and other plants grow the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God doesn't rejectan innocent personor help a sinn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he will make you happyand give you somethingto smile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r evil enemieswill be put to shameand disappear fore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2026-10-24T14:32:38Z</dcterms:created>
  <dcterms:modified xsi:type="dcterms:W3CDTF">2026-10-24T14:32:38Z</dcterms:modified>
  <dc:title>Bible.com.au: Job 8:1-22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