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10224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8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ancestors were wise,so learn from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own time has been short,like a fading shadow,and we know very littl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will instruct youwith great understanding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pyrus reeds grow healthyonly in a swamp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the water dries up,they die sooner than gras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ch is the hopeless futureof all who turn from God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rust in something as frailas a spider's web—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ake hold and fallbecause it's so flims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ful people are like plantswith spreading roots and plentyof sun and wat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rap their roots tightlyaround rock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ldad's First SpeechHow Long Will You Talk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once they are pulled up,they have no more place;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life slips away,and other plants grow ther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know God doesn't rejectan innocent personor help a sinne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, he will make you happyand give you somethingto smile abou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r evil enemieswill be put to shameand disappear foreve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ldad from Shuah sai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l you talkand keep saying nothing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 God All-Powerfulstand in the way of justice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your children payfor their sin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why don't you turn to him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tart living right?Then he will decideto rescue and restore youto your place of hono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future will be brighterby far than your past.Our Ancestors Were Wise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2">
  <a:themeElements>
    <a:clrScheme name="Theme9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2026-05-18T06:32:50Z</dcterms:created>
  <dcterms:modified xsi:type="dcterms:W3CDTF">2026-05-18T06:32:50Z</dcterms:modified>
  <dc:title>Bible.com.au: Job 8:1-22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