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were wise,so learn from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own time has been short,like a fading shadow,and we know very li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instruct youwith great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pyrus reeds grow healthyonly in a swamp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water dries up,they die sooner than gra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hopeless futureof all who turn from Go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ust in something as frailas a spider's web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hold and fallbecause it's so flims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ful people are like plantswith spreading roots and plentyof sun and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rap their roots tightlyaround roc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's First SpeechHow Long Will You Talk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ce they are pulled up,they have no more place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fe slips away,and other plants grow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God doesn't rejectan innocent personor help a sinn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he will make you happyand give you somethingto smile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evil enemieswill be put to shameand disappear 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from Shu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talkand keep saying noth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All-Powerfulstand in the way of justi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your children payfor their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y don't you turn to him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art living right?Then he will decideto rescue and restore youto your place of hon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uture will be brighterby far than your past.Our Ancestors Were Wi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2026-07-02T10:58:01Z</dcterms:created>
  <dcterms:modified xsi:type="dcterms:W3CDTF">2026-07-02T10:58:01Z</dcterms:modified>
  <dc:title>Bible.com.au: Job 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