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vanish from sight,and no one, including you,will ever see me ag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isappear in the graveor vanish from sightlike a passing clou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will I return home;soon I will be forgott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I cry out to youin agony and distr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the sea or a sea monster?Is that why you imprison m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o to bed, hoping for rest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torture mewith terrible dreams.*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d rather choke to deaththan live in this bod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me alone and let me die;my life has no mea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kes you so concernedabout us human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sWhy Is Life So Har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test usfrom sunrise to sunse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't you look awayjust long enoughfor me to swallow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watch us so closely?What's it to you, if I sin?Why am I your targetand such a heavy burden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refuse to forgive?Soon you won't find me,because I'll be dea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life so hard?Why do we suff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slaves in search of shade;we are laborers longingfor our wag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made my days drag onand my nights miser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for night to end,but it stretches outwhile I toss and tur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arched skin is coveredwith worms, dirt, and sore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days are running outquicker than the threadof a fast-moving needle.Don't Forget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g you, God, don't forget!My life is just a breath,and trouble lies ah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2026-08-02T14:27:52Z</dcterms:created>
  <dcterms:modified xsi:type="dcterms:W3CDTF">2026-08-02T14:27:52Z</dcterms:modified>
  <dc:title>Bible.com.au: Job 7:1-21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