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ish that Godwould answer my prayer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 away with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be comforted,knowing that in all of my painI have never disobeyed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I patiently hopewhen my strength is gon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strong as stoneor bronz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finally reachedthe end of my rope.My Friends,  I Am Desperat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I am desperate,and you should help me,even if I no longer respectGod All-Powerful.*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treacherou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streams that swellwith melting snow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uddenly disappearin the summer hea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Reply to EliphazIt's Impossib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caravan,lost in the desertwhile searching for wa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avans from Tema and Sheb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t they would find water.But they were disappointe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I am with you.Only one look at my suffering,and you run away scared.What Have I Done Wrong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ever asked any of youto give me a gift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o purchase my freedomfrom brutal enemies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ave I done wrong?Show me,and I will keep quie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uth is always painful,but your argumentsprove noth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 am desperate,and you consider my wordsas worthless as wi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you would sell an orphanor your own neighbor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me straight in the eye;I won't lie to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accusing me falsely;my reputation is at stak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right from wrong,and I am not telling li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impossible to weighmy misery and grief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utweigh the sandalong the beach,and that's why I have spokenwithout thinking fir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some arrowsof God All-Powerfulhave filled my soulwith their pois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oxen and wild donkeyscry out in distressunless they are hungry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food without salt?What is more tastelessthan the white of an egg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how my food tastes,and my appetite is gone.*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2026-06-14T14:41:26Z</dcterms:created>
  <dcterms:modified xsi:type="dcterms:W3CDTF">2026-06-14T14:41:26Z</dcterms:modified>
  <dc:title>Bible.com.au: Job 6:1-30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