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64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if I were you,I would ask God for hel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iracles are marvelous,more than we can cou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ds showers on earthand waters the fiel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the sorrowfuland lifts up thosewho have been disgraced.*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wiftly traps the wicke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own evil schemes,and their wisdom fai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 is their only companion,hiding their path at no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scues the needyfrom the words of the wickedand the fist of the migh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filled with hope,and injustice is silenced.Consider Yourself Fortunat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yourself fortunateif God All-Powerfulchooses to correct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 ContinuesCall Out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cause injury and pain,but he will bandage and healyour cuts and bruis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protect you from harm,no matter how oftentrouble may strik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war and famine,God will keep you sa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sheltered,without fear of hurtful wordsor any other weap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augh at the threatof destruction and famine.And you won't be afraidof wild animals—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 longer be fierce,and your rocky fieldswill become friend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ome will be secure,and your sheep will b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more descendantsthan there are blades of grasson the face of the ear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ve a very long life,and your body will be stronguntil the day you di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xperience has proventhese things to be true,so listen and lear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call out for helpand see if an angel comes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and jealousywill kill a stupid foo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fools take root.But God sends a curse,suddenly uprooting them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aving their childrenhelpless in cou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ungry and greedy peoplegobble up their cropsand grab their weal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uffering isn't causedby the failure of crop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all part of life,like sparks shooting skywa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2026-06-25T15:09:44Z</dcterms:created>
  <dcterms:modified xsi:type="dcterms:W3CDTF">2026-06-25T15:09:44Z</dcterms:modified>
  <dc:title>Bible.com.au: Job 5:1-27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