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2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5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, if I were you,I would ask God for help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miracles are marvelous,more than we can coun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ends showers on earthand waters the field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rotects the sorrowfuland lifts up thosewho have been disgraced.*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wiftly traps the wicked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ir own evil schemes,and their wisdom fail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rkness is their only companion,hiding their path at no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rescues the needyfrom the words of the wickedand the fist of the might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or are filled with hope,and injustice is silenced.Consider Yourself Fortunate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yourself fortunateif God All-Powerfulchooses to correct yo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phaz ContinuesCall Out for Help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y cause injury and pain,but he will bandage and healyour cuts and bruis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will protect you from harm,no matter how oftentrouble may strik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imes of war and famine,God will keep you saf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be sheltered,without fear of hurtful wordsor any other weapo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laugh at the threatof destruction and famine.And you won't be afraidof wild animals—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no longer be fierce,and your rocky fieldswill become friendl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home will be secure,and your sheep will be saf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have more descendantsthan there are blades of grasson the face of the earth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live a very long life,and your body will be stronguntil the day you di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experience has proventhese things to be true,so listen and lear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, call out for helpand see if an angel comes!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vy and jealousywill kill a stupid foo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fools take root.But God sends a curse,suddenly uprooting them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aving their childrenhelpless in cour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ungry and greedy peoplegobble up their cropsand grab their weal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suffering isn't causedby the failure of crops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's all part of life,like sparks shooting skywa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2026-08-13T21:20:06Z</dcterms:created>
  <dcterms:modified xsi:type="dcterms:W3CDTF">2026-08-13T21:20:06Z</dcterms:modified>
  <dc:title>Bible.com.au: Job 5:1-27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