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548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want you to go over to Job and offer seven bulls and seven goats on an altar as a sacrifice to please me. After this, Job will pray, and I will agree not to punish you for your foolish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liphaz, Bildad, and Zophar obeyed the Lord, and he answered Job's prayer.A Happy En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Job had prayed for his three friends, the Lord made Job twice as rich as he had been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ob gave a feast for his brothers and sisters and for his old friends. They expressed their sorrow for the suffering the Lord had brought on him, and they each gave Job some silver and a gold 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now blessed Job more than ever; he gave him 14,000 sheep, 6,000 camels, 1,000 pair of oxen, and 1,000 donke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addition to seven sons, Job had three daugh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se names were Jemimah, Keziah, and Keren Happu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ere the most beautiful women in that part of the world, and Job gave them shares of his property, along with their br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b lived for another 140 years—long enough to see his great-grandchildren have children of their 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finally died, he was very 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b's Reply to the LordNo One Can Oppose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b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ne can oppose you,because you have the powerto do what you w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sked why I talk so muchwhen I know so little.I have talked about thingsthat are far beyondmy understan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told me to listenand answer your ques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eard about you from others;now I have seen youwith my own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s why I hate myselfand sit here in dust and ashesto show my sorrow.The Lord Corrects  Job's Frie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Eliphaz:What my servant Job has said about me is true, but I am angry with you and your two friends for not telling the truth.]]></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2026-07-05T08:02:35Z</dcterms:created>
  <dcterms:modified xsi:type="dcterms:W3CDTF">2026-07-05T08:02:35Z</dcterms:modified>
  <dc:title>Bible.com.au: Job 42:1-17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