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estle it just once—that will be the e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ely a glimpse of this monstermakes all courage mel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is too fiercefor anyone to attack,who would dare oppose m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command of the worldand in debt to no 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owerful legs,what a stout bodythis monster possesses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uld strip off its armoror bring it under controlwith a har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ould try to open its jaws,full of fearsome teeth?*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ack is coveredwith shield after shield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mly bound and closer together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 breath to breath.When This Monster Sneeze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inuesCan You Catch  a Sea Monster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s monster sneezes,lightning flashes, and its eyesglow like the da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arks and fiery flamesexplode from its mou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moke spews from its noselike steamfrom a boiling po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ts blazing breathscorches everything in s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neck is so tremendousthat everyone tremble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kest parts of its bodyare harder than iro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s heart is st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s noisy monster appears,even the most powerfulturn and run in fea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word or spear can harm it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apons of bronze or ironare as useless as strawor rotten w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catch a sea monsterby using a fishhook?Can you tie its mouth shutwith a rop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cks thrown from a slingcause it no more harmthan husks of grain.This monster fears no arrow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imply smiles at spears,and striking it with a stickis like slapping it with stra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crawls through the mud,its sharp and spiny hidetears the ground apar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t swims down deep,the sea starts churninglike boiling oil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leaves behind a trailof shining white foa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ther creature on earthis so fearles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king of all proud creatures,and it looks upon the othersas noth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it be led aroundby a ring in its noseor a hook in its jaw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beg for merc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surrenderas a slave for lif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it be tied by the leglike a pet birdfor little girl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ever chopped upand its pieces bargained forin the fish-marke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it be killedwith harpoons or spea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2026-07-02T12:03:22Z</dcterms:created>
  <dcterms:modified xsi:type="dcterms:W3CDTF">2026-07-02T12:03:22Z</dcterms:modified>
  <dc:title>Bible.com.au: Job 41:1-34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