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restle it just once—that will be the e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ely a glimpse of this monstermakes all courage mel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it is too fiercefor anyone to attack,who would dare oppose m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in command of the worldand in debt to no 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powerful legs,what a stout bodythis monster possesses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ould strip off its armoror bring it under controlwith a harnes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ould try to open its jaws,full of fearsome teeth?*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back is coveredwith shield after shield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mly bound and closer together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n breath to breath.When This Monster Sneeze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ntinuesCan You Catch  a Sea Monster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is monster sneezes,lightning flashes, and its eyesglow like the daw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arks and fiery flamesexplode from its mou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moke spews from its noselike steamfrom a boiling pot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ts blazing breathscorches everything in si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neck is so tremendousthat everyone trembles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eakest parts of its bodyare harder than iron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s heart is st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is noisy monster appears,even the most powerfulturn and run in fea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sword or spear can harm it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apons of bronze or ironare as useless as strawor rotten wo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catch a sea monsterby using a fishhook?Can you tie its mouth shutwith a rope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cks thrown from a slingcause it no more harmthan husks of grain.This monster fears no arrows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imply smiles at spears,and striking it with a stickis like slapping it with straw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crawls through the mud,its sharp and spiny hidetears the ground apar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t swims down deep,the sea starts churninglike boiling oil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leaves behind a trailof shining white foa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ther creature on earthis so fearles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king of all proud creatures,and it looks upon the othersas nothing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it be led aroundby a ring in its noseor a hook in its jaw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t beg for mercy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t surrenderas a slave for lif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it be tied by the leglike a pet birdfor little girl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ever chopped upand its pieces bargained forin the fish-market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it be killedwith harpoons or spears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2026-07-02T10:58:01Z</dcterms:created>
  <dcterms:modified xsi:type="dcterms:W3CDTF">2026-07-02T10:58:01Z</dcterms:modified>
  <dc:title>Bible.com.au: Job 41:1-34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