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trying to provethat you are innocentby accusing me of injustic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 powerful armand a thundering voicethat compare with min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, then surround yourselfwith glory and majesty.*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furious anger!Throw down and crus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proud and ev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p them in grave clothesand bury them togetherin the dusty so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, and I will agreethat you have wonthis argument.I Created You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d both youand the hippopotamus.It eats only grass like an ox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ook at the mighty musclesin its body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gs.Its tail is like a cedar tree,and its thighs are thic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tinuesI Am the Lord All-Powerful*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nes in its legsare like bronze or ir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it more powerfulthan any other creature,yet I am stronger sti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isturbed, it eats grasswhile the other animalsplay nearby.*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ests in the shade of treesalong the riverbank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ides among reedsin the swam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emains calm and unafraidwith the Jordan River rushingand splashing in its f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ay to capturea hippopotamus—not even by hooking its noseor blinding its ey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arguedthat I am wrong.Now you must answ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 to the Lor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m I to answer y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speak once or twice,but never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t of the stormthe Lord said to Job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ce me and answerthe questions I ask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Job 40:1-24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