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trying to provethat you are innocentby accusing me of injustic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a powerful armand a thundering voicethat compare with min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, then surround yourselfwith glory and majesty.*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furious anger!Throw down and crus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are proud and evi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ap them in grave clothesand bury them togetherin the dusty so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, and I will agreethat you have wonthis argument.I Created You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eated both youand the hippopotamus.It eats only grass like an ox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ook at the mighty musclesin its body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gs.Its tail is like a cedar tree,and its thighs are thic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inuesI Am the Lord All-Powerful*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nes in its legsare like bronze or ir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it more powerfulthan any other creature,yet I am stronger sti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isturbed, it eats grasswhile the other animalsplay nearby.*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ests in the shade of treesalong the riverbank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ides among reedsin the swam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emains calm and unafraidwith the Jordan River rushingand splashing in its fa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way to capturea hippopotamus—not even by hooking its noseor blinding its ey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All-Powerful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arguedthat I am wrong.Now you must answ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 to the Lor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m I to answer you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speak once or twice,but never ag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t of the stormthe Lord said to Job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ce me and answerthe questions I ask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2026-06-14T15:50:20Z</dcterms:created>
  <dcterms:modified xsi:type="dcterms:W3CDTF">2026-06-14T15:50:20Z</dcterms:modified>
  <dc:title>Bible.com.au: Job 40:1-24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