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0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trying to provethat you are innocentby accusing me of injustic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have a powerful armand a thundering voicethat compare with min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, then surround yourselfwith glory and majesty.*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your furious anger!Throw down and crush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are proud and evi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rap them in grave clothesand bury them togetherin the dusty soi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is, and I will agreethat you have wonthis argument.I Created You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eated both youand the hippopotamus.It eats only grass like an ox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ook at the mighty musclesin its body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gs.Its tail is like a cedar tree,and its thighs are thick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ntinuesI Am the Lord All-Powerful*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ones in its legsare like bronze or ir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de it more powerfulthan any other creature,yet I am stronger stil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disturbed, it eats grasswhile the other animalsplay nearby.*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rests in the shade of treesalong the riverbank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hides among reedsin the swamp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remains calm and unafraidwith the Jordan River rushingand splashing in its fac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way to capturea hippopotamus—not even by hooking its noseor blinding its ey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All-Powerful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have arguedthat I am wrong.Now you must answ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aid to the Lord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m I to answer you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 speak once or twice,but never aga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ut of the stormthe Lord said to Job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ce me and answerthe questions I ask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2026-06-14T14:41:26Z</dcterms:created>
  <dcterms:modified xsi:type="dcterms:W3CDTF">2026-06-14T14:41:26Z</dcterms:modified>
  <dc:title>Bible.com.au: Job 40:1-24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