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experience, only thosewho plant seeds of evilharvest troubl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they are swept awayby the angry breath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roar and growllike powerful lions.But when God breaks their teet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rve, and their childrenare scattered.A Secret Was Told to M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cret was told to mein a faint whisper—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overcome by sleep,but disturbed by dream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embled with fea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hair stood on end,as a wind blew past my f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pped and stood still.Then a form appeared—a shapeless form.And from the silence,I heard a voice say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 humans are innocentin the eyes of Godtheir Creat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's First SpeechPlease Be Patient  and List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nds fault with his servantsand even with his ange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s are formed from clayand are fragile as moths,so what chance do you hav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rn after daybreak,you die before nightfalland disappear 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nt pegs are pulled up,and you leave this life,having gained no wisdom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 from Teman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be patient and listento what I have to say.*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your word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guided and encouragedmany in n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feel discouragedwhen struck by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pect God and live right,so don't lose hop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truly innocent personhas ever died you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2026-06-02T00:44:40Z</dcterms:created>
  <dcterms:modified xsi:type="dcterms:W3CDTF">2026-06-02T00:44:40Z</dcterms:modified>
  <dc:title>Bible.com.au: Job 4:1-21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