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07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4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experience, only thosewho plant seeds of evilharvest trouble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n they are swept awayby the angry breath of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y roar and growllike powerful lions.But when God breaks their teeth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tarve, and their childrenare scattered.A Secret Was Told to Me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cret was told to mein a faint whisper—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overcome by sleep,but disturbed by dream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rembled with fear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hair stood on end,as a wind blew past my fa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topped and stood still.Then a form appeared—a shapeless form.And from the silence,I heard a voice say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 humans are innocentin the eyes of Godtheir Creato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phaz's First SpeechPlease Be Patient  and Liste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inds fault with his servantsand even with his angel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ans are formed from clayand are fragile as moths,so what chance do you have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rn after daybreak,you die before nightfalland disappear forev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ent pegs are pulled up,and you leave this life,having gained no wisdom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phaz from Teman sai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 be patient and listento what I have to say.*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how your words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guided and encouragedmany in ne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you feel discouragedwhen struck by troub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spect God and live right,so don't lose hope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truly innocent personhas ever died you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2026-08-02T15:27:15Z</dcterms:created>
  <dcterms:modified xsi:type="dcterms:W3CDTF">2026-08-02T15:27:15Z</dcterms:modified>
  <dc:title>Bible.com.au: Job 4:1-21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