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5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roam the hills,searching for pasture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a wild ox agreeto live in your barnand labor for y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ld you force him to plowor to drag a heavy logto smooth out the soil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depend on himto use his great strengthand do your heavy wor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rust himto harvest your grainor take it to your barnfrom the threshing place?An Ostrich Proudly Flaps  Her Wing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strich proudlyflaps her wings,but not becauseshe loves her you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bandons her eggsand lets the dusty groundkeep them war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doesn't seem to worrythat the feet of an animalcould crush them 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reats her eggs as thoughthey were not her own,unconcerned that her workmight be for no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made her foolishand without common sen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sWhen Do Mountain Goats  Give Bir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ce she starts running,she laughs at a rideron the fastest horse.Did You Give Horses  Their Streng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give horses their strengthand the flowing hairalong their neck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make them ableto jump like grasshoppersor to frighten peoplewith their snorting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orses are riddeninto battle,they paw at the ground,proud of their streng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ing at fear, they rushtoward the fighting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weapons of their ridersrattle and flash in the su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able to stand still,they gallop eagerly into battlewhen trumpets bla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irred by the distant smellsand sounds of war, they snortin reply to the trumpe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teach hawks to fly southfor the winter?*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train eagles to buil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o mountain goatsand deer give birth?Have you been therewhen their young are born?*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nests on rocky cliff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y can look downto spot their next meal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ir young gather to feastwherever the victim l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are they pregna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y deli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ir young grow strongand then leaveto be on their 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t wild donkeys fre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help them survivein salty desert s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y far from crowded citiesand refuse to be ta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2026-05-18T06:37:12Z</dcterms:created>
  <dcterms:modified xsi:type="dcterms:W3CDTF">2026-05-18T06:37:12Z</dcterms:modified>
  <dc:title>Bible.com.au: Job 39:1-30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