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presProps" Target="presProps.xml"/>
  <Relationship Id="rId48" Type="http://schemas.openxmlformats.org/officeDocument/2006/relationships/viewProps" Target="viewProps.xml"/>
  <Relationship Id="rId4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775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8:1-4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ocean was born,I set its boundaries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rapped it in blanketsof thickest fog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built a wall around it,locked the gates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id,“Your powerful waves stop here!They can go no farther.”Did You Ever  Tell the Sun To Rise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d you ever tell the sun to rise?And did it obey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d it take hold of the earthand shake out the wickedlike dust from a rug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arly dawn outlines the hillslike stitches on clothingor sketches on cla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ts light is too muchfor those who are evil,and their power is broke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, have you ever walkedon the ocean floor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you seen the gateto the world of the dead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peaksFrom Out of a Storm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ow large is the earth?Tell me, if you know!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is the home of light,and where does darkness live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you lead them home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'm certain you must be able to,since you were already bornwhen I created everything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you been to the placeswhere I keep snow and hail,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il I use them to punishand conquer nations?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where does lightning leap,or the east wind blow?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arves out a pathfor thunderstorms?Who sends torrents of rain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empty desertswhere no one lives?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ain that changes barren landto meadows green with gras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out of a storm,the Lord said to Job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the father of the dewand of the rain?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gives birth to the sleetand the frost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fall in winter,when streams and lakesfreeze solid as a rock?Can You Arrange Stars?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you arrange stars in groupssuch as Orionand the Pleiades?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control the starsor set in place the Big Dipperand the Little Dipper?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know the lawsthat govern the heavens,and can you make them rulethe earth?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you order the cloudsto send a downpour,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will lightning flashat your command?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d you teach birds to knowthat rain or floodsare on their way?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you count the cloudsor pour out their water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 you talk so muchwhen you know so little?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the dry, lumpy soil?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lions are hungry,do you help them hunt?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send an animalinto their den?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starving young ravenscry out to me for food,do you satisfy their hunger?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get ready to face me!Can you answerthe questions I ask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did I lay the foundationfor the earth?Were you there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ubtless you know who decidedits length and wid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supports the foundation?Who placed the cornerstone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morning stars sang,and angels rejoiced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2026-08-18T13:54:20Z</dcterms:created>
  <dcterms:modified xsi:type="dcterms:W3CDTF">2026-08-18T13:54:20Z</dcterms:modified>
  <dc:title>Bible.com.au: Job 38:1-41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