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ocean was born,I set its boundarie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rapped it in blanketsof thickest fo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built a wall around it,locked the gate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“Your powerful waves stop here!They can go no farther.”Did You Ever  Tell the Sun To Ris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ever tell the sun to rise?And did it obey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t take hold of the earthand shake out the wickedlike dust from a ru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ly dawn outlines the hillslike stitches on clothingor sketches on cl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s light is too muchfor those who are evil,and their power is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have you ever walkedon the ocean floo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seen the gateto the world of the dead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From Out of a Stor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large is the earth?Tell me, if you know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 home of light,and where does darkness liv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lead them ho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m certain you must be able to,since you were already bornwhen I created every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been to the placeswhere I keep snow and hai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use them to punishand conquer nations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ere does lightning leap,or the east wind blow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rves out a pathfor thunderstorms?Who sends torrents of rain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empty desertswhere no one live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n that changes barren landto meadows green with gra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out of a storm,the Lord said to Job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father of the dewand of the rai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s birth to the sleetand the frost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fall in winter,when streams and lakesfreeze solid as a rock?Can You Arrange Stars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arrange stars in groupssuch as Orionand the Pleiade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control the starsor set in place the Big Dipperand the Little Dipper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 lawsthat govern the heavens,and can you make them rulethe 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order the cloudsto send a downpour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ll lightning flashat your comman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each birds to knowthat rain or floodsare on their way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ount the cloudsor pour out their water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talk so muchwhen you know so littl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ry, lumpy soil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ions are hungry,do you help them hunt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nd an animalinto their den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tarving young ravenscry out to me for food,do you satisfy their hunger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et ready to face me!Can you answerthe questions I as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id I lay the foundationfor the earth?Were you ther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ubtless you know who decidedits length and wid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upports the foundation?Who placed the cornerston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morning stars sang,and angels rejoic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2026-06-14T14:42:31Z</dcterms:created>
  <dcterms:modified xsi:type="dcterms:W3CDTF">2026-06-14T14:42:31Z</dcterms:modified>
  <dc:title>Bible.com.au: Job 38:1-41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