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rce animalsto seek shel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storms of winter strik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th of Godfreezes streams and riv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ain clouds filled with lightningappear at God's comman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veling across the sky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lease their cargo—sometimes as punishment for sin,sometimes as kindness.Consider Carefull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consider carefullythe many wonders of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explain why lightningflashes at the order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God who knows all things?Or how he hangs the cloudsin empty spac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most melt in the heatof fierce desert windswhen the sky is like br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tinuesI Am Frighten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 hammer out the cloudsin spite of the oppressive heat,but can you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us what to say to God!Our minds are in the dark,and we don't know howto argue our ca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I risk my lifeby telling Godthat I want to speak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an stare at the sunafter a breeze has blownthe clouds from the sk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glorious splendorof God All-Powerfulis brighter by f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not be seen—but his power is great,and he is always fai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we humans fear God,because he shows no respectfor those who are proudand think they know so muc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rightenedand tremble all over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ear the roaring voiceof God in the thund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see his lightningflash across the sk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majestic voicethunders his command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ing miracles too marvelousfor us to underst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now and heavy rainstorm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stop and thinkabout God's pow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2026-07-02T10:58:00Z</dcterms:created>
  <dcterms:modified xsi:type="dcterms:W3CDTF">2026-07-02T10:58:00Z</dcterms:modified>
  <dc:title>Bible.com.au: Job 37:1-24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