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583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6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ContinuesBe Patient a While Longer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hu sai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patient a while longer;I have something else to sayin God's defen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always does right—and this knowledgecomes straight from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rest assuredthat what I say is tru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God is mighty,he cares about everyoneand makes fair decis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re cut down,and those who are wrongedreceive justic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watches over good peopleand places them in positionsof power and honor forev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people are prisonersof suffering and pain,*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points out their sinand their pride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warns themto turn back to hi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y obey,they will be successfuland happy from then o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they foolishly refuse,they will be rewardedwith a violent death.Godless People Are Too Angry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less people are too angryto ask God for helpwhen he punishes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y die youngin shameful disgr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 times and troubleare God's wayof getting our attention!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this very moment,God deeply desiresto lead you from troubleand to spread your tablewith your favorite f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at the judgmentfor your sinshas fallen upon you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your angerand the pain you enduredmake you sneer at Go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reputation and richescannot protect youfrom distress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can you find safetyin the dark world bel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on guard! Don't turn to evilas a way of escap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's power is unlimited.He needs no teachers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guide or correct him.Others Have Praised God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have praised Godfor what he has done,so join with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down here on earth,everyone has looked up and seen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great God is—God is more than we imagine;no one can count the yearshe has lived.*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gathers moistureinto the clouds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upplies us with rai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can understandhow God scatters the cloudsand speaks from his homein the thunderstorm?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God sends lightning,it can be seenat the bottom of the se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producing such rainstorms,God rules the worldand provides us with foo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ch flash of lightningis one of his arrowsstriking its target,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thunder tellsof his anger against si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2026-09-24T09:27:30Z</dcterms:created>
  <dcterms:modified xsi:type="dcterms:W3CDTF">2026-09-24T09:27:30Z</dcterms:modified>
  <dc:title>Bible.com.au: Job 36:1-33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