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eople are prisonersof suffering and pain,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oints out their sinand their prid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arns themto turn back to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obey,they will be successfuland happy from then 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foolishly refuse,they will be rewardedwith a violent death.Godless People Are Too Angr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less people are too angryto ask God for helpwhen he punishes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e youngin shameful disg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 times and troubleare God's wayof getting our attentio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this very moment,God deeply desiresto lead you from troubleand to spread your tablewith your favorite f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the judgmentfor your sinshas fallen upon you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sBe Patient a While Long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your angerand the pain you enduredmake you sneer at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putation and richescannot protect youfrom distres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can you find safetyin the dark world bel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n guard! Don't turn to evilas a way of escap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ower is unlimited.He needs no teacher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uide or correct him.Others Have Praised God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have praised Godfor what he has done,so join with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down here on earth,everyone has looked up and seen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God is—God is more than we imagine;no one can count the yearshe has lived.*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thers moistureinto the cloud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pplies us with ra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how God scatters the cloudsand speaks from his homein the thunderstorm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God sends lightning,it can be seenat the bottom of the se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roducing such rainstorms,God rules the worldand provides us with fo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flash of lightningis one of his arrowsstriking its target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under tellsof his anger against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atient a while longer;I have something else to sayin God's defen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ways does right—and this knowledgecomes straight from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rest assuredthat what I say is tru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God is mighty,he cares about everyoneand makes fair decis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cut down,and those who are wrongedreceive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tches over good peopleand places them in positionsof power and honor for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2026-08-02T14:29:54Z</dcterms:created>
  <dcterms:modified xsi:type="dcterms:W3CDTF">2026-08-02T14:29:54Z</dcterms:modified>
  <dc:title>Bible.com.au: Job 36:1-33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