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presProps" Target="presProps.xml"/>
  <Relationship Id="rId23" Type="http://schemas.openxmlformats.org/officeDocument/2006/relationships/viewProps" Target="viewProps.xml"/>
  <Relationship Id="rId24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6925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b 35:1-16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E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evil or good you doonly affects other humans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times of trouble,everyone begs the mighty Godto have mercy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after their Creatorhelps them through hard times,they forget about him,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gh he makes us wiserthan animals or birds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 won't listen to the prayersof proud and evil people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God All-Powerful refusesto answer their empty prayers,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will surely denyyour impatient requestto face him in court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b, you were wrong to sayGod doesn't punish sin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erything you have saidadds up to nonsense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lihu ContinuesAre You Really Innocent?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lihu said: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b, are you really innocentin the sight of God?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n't you honestly believeit pays to obey him?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give the answersto you and your friends.*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ok up to the heavens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ink!Do your sins hurt God?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s any good you may have doneat all helpful to him?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9">
  <a:themeElements>
    <a:clrScheme name="Theme6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9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2026-07-26T08:02:59Z</dcterms:created>
  <dcterms:modified xsi:type="dcterms:W3CDTF">2026-07-26T08:02:59Z</dcterms:modified>
  <dc:title>Bible.com.au: Job 35:1-16 (CEV)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