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29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or good you doonly affects other hum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,everyone begs the mighty Godto have merc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their Creatorhelps them through hard times,they forget about 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makes us wiserthan animals or bir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on't listen to the prayersof proud and evil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All-Powerful refusesto answer their empty prayer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rely denyyour impatient requestto face him in cou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were wrong to sayGod doesn't punish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have saidadds up to nonsen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Are You Really Innocen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are you really innocentin the sight of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honestly believeit pays to obey him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 answersto you and your friends.*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to the heaven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nk!Do your sins hurt Go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y good you may have doneat all helpful to him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2026-05-26T20:17:39Z</dcterms:created>
  <dcterms:modified xsi:type="dcterms:W3CDTF">2026-05-26T20:17:39Z</dcterms:modified>
  <dc:title>Bible.com.au: Job 35:1-16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