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ds his time with sinner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s said,“It doesn't pay to please God.”If Any of You Are Smart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are smart,you will listen and learnthat God All-Powerfuldoes what is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ways treats everyonethe way they deserv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never unfai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very beginning,God has been in controlof all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took back the breaththat he breathed into u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would dieand return to the s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e smart and listen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God is the onewho brings about justice,and you are condemning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You Men Think  You Are W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is the onewho condemns unfair rul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created us all;he has no favorites,whether rich or po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powerful rulers diein the darkness of nightwhen they least expect it,just like the rest of us.God Watches  Everything We Do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tches everything we d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evil person can hidein the deepest dark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God doesn't needto set a time for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asking for advice,God removes mighty leadersand puts others in their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what they are like,and he wipes them outin the middle of the n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others look on,he punishes thembecause they were evil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fused to obey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sons they mistreatedhad prayed for help,until God answeredtheir prayer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oes nothing,can any person or nationfind fault with him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till, he punishes rulerswho abuse their peopl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should tell Godthat you are guiltyand promise to do bet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k him to point outwhat you did wrong,so you won't do it agai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the rules,or does God?You have to decide—I can't do it for you;now make up your mi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anyone with good sensecan easily se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are speaking nonsenseand lack good judgmen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pray for you to sufferas much as possiblefor talking like a sinn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elled against God,time after time,and have even insulted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en think you are wise,but just listen to me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my words,as you would taste f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can decide the caseand give a just verdi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laims he is innocentand God is guiltyof mistreating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also argues that Godconsiders him a liarand that he is suffering severelyin spite of his innoc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ell the truth,Job is shameles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2026-07-02T10:57:59Z</dcterms:created>
  <dcterms:modified xsi:type="dcterms:W3CDTF">2026-07-02T10:57:59Z</dcterms:modified>
  <dc:title>Bible.com.au: Job 34:1-37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