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nds his time with sinner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s said,“It doesn't pay to please God.”If Any of You Are Smart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are smart,you will listen and learnthat God All-Powerfuldoes what is r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ways treats everyonethe way they deserv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s never unfai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very beginning,God has been in controlof all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took back the breaththat he breathed into u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umans would dieand return to the so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e smart and listen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God is the onewho brings about justice,and you are condemning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sYou Men Think  You Are W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God is the onewho condemns unfair rul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created us all;he has no favorites,whether rich or po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powerful rulers diein the darkness of nightwhen they least expect it,just like the rest of us.God Watches  Everything We D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tches everything we do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evil person can hidein the deepest dark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God doesn't needto set a time for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asking for advice,God removes mighty leadersand puts others in their pla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nows what they are like,and he wipes them outin the middle of the nigh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others look on,he punishes thembecause they were evil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fused to obey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rsons they mistreatedhad prayed for help,until God answeredtheir prayer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does nothing,can any person or nationfind fault with him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till, he punishes rulerswho abuse their peopl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you should tell Godthat you are guiltyand promise to do bett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k him to point outwhat you did wrong,so you won't do it agai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ake the rules,or does God?You have to decide—I can't do it for you;now make up your mi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anyone with good sensecan easily see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are speaking nonsenseand lack good judgmen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ray for you to sufferas much as possiblefor talking like a sinner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belled against God,time after time,and have even insulted 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en think you are wise,but just listen to me!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about my words,as you would taste f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can decide the caseand give a just verdic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laims he is innocentand God is guiltyof mistreating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also argues that Godconsiders him a liarand that he is suffering severelyin spite of his innoc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tell the truth,Job is shameles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2026-09-03T07:19:52Z</dcterms:created>
  <dcterms:modified xsi:type="dcterms:W3CDTF">2026-09-03T07:19:52Z</dcterms:modified>
  <dc:title>Bible.com.au: Job 34:1-37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