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798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3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SpeaksJob, Listen to M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, listen to me!Pay close attention.*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I will say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rue and sincer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surely as the Spiritof God All-Powerfulgave me the breath of lif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line up your argumentsand prepare to fac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each were made from clay,and God has no favorite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't be afraid of meor what I might do.I Have Heard You Argu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you argu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are innocent,guilty of noth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laim that Godhas made you his enemy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has bound your feetand blocked your p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Job, you're wrong—God is greaterthan any hu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y do you challenge Godto answer you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peaks in different ways,and we don't alwaysrecognize his voice.*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imes in the night,he uses terrifying dream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give us warning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oes this to make us turnfrom sin and pride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protect usfrom being swept awayto the world of the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imes we are punishedwith a serious illnessand aching joint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ely the thoughtof our favorite foodmakes our stomachs sick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become so skinnythat our bones stick 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feel death and the gravetaking us in their gri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a thousand angelsthen comes to our rescueby saying we are innocen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shows kindness,commanding death to release us,because the price was pai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alth is restored,we feel young again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ask God to accept us.Then we joyfully worship God,and we are rewardedbecause we are innoce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at happens,we tell everyone,“I sinned and did wrong,but God forgave me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scued me from death!Now I will see the light.”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ives each of uschance after chance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e saved from deathand brought into the lightthat gives lif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, Job, pay attentionand don't interrupt,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ould gladly listento anything you saythat proves you are righ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wise, listen in silenceto my wisdom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2026-09-20T00:19:45Z</dcterms:created>
  <dcterms:modified xsi:type="dcterms:W3CDTF">2026-09-20T00:19:45Z</dcterms:modified>
  <dc:title>Bible.com.au: Job 33:1-33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