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presProps" Target="presProps.xml"/>
  <Relationship Id="rId40" Type="http://schemas.openxmlformats.org/officeDocument/2006/relationships/viewProps" Target="viewProps.xml"/>
  <Relationship Id="rId4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55093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33:1-3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heard you argue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you are innocent,guilty of nothing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claim that Godhas made you his enemy,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he has bound your feetand blocked your path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, Job, you're wrong—God is greaterthan any human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why do you challenge Godto answer you?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speaks in different ways,and we don't alwaysrecognize his voice.*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metimes in the night,he uses terrifying dreams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give us warnings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does this to make us turnfrom sin and pride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lihu SpeaksJob, Listen to Me!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o protect usfrom being swept awayto the world of the dead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metimes we are punishedwith a serious illnessand aching joints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erely the thoughtof our favorite foodmakes our stomachs sick,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e become so skinnythat our bones stick out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feel death and the gravetaking us in their grip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e of a thousand angelsthen comes to our rescueby saying we are innocent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angel shows kindness,commanding death to release us,because the price was paid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health is restored,we feel young again,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e ask God to accept us.Then we joyfully worship God,and we are rewardedbecause we are innocent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at happens,we tell everyone,“I sinned and did wrong,but God forgave me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, listen to me!Pay close attention.*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rescued me from death!Now I will see the light.”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gives each of uschance after chance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be saved from deathand brought into the lightthat gives life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, Job, pay attentionand don't interrupt,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gh I would gladly listento anything you saythat proves you are right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therwise, listen in silenceto my wisdom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thing I will say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 true and sincere,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ust as surely as the Spiritof God All-Powerfulgave me the breath of lif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line up your argumentsand prepare to face m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each were made from clay,and God has no favorites,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don't be afraid of meor what I might do.I Have Heard You Argue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7">
  <a:themeElements>
    <a:clrScheme name="Theme9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2026-05-23T11:11:03Z</dcterms:created>
  <dcterms:modified xsi:type="dcterms:W3CDTF">2026-05-23T11:11:03Z</dcterms:modified>
  <dc:title>Bible.com.au: Job 33:1-33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