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you argu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are innocent,guilty of no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aim that Godhas made you his enem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has bound your feetand blocked your p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Job, you're wrong—God is greaterthan any hu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y do you challenge Godto answer you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peaks in different ways,and we don't alwaysrecognize his voice.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in the night,he uses terrifying dream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us warn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this to make us turnfrom sin and prid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peaksJob, Listen to Me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protect usfrom being swept awayto the world 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we are punishedwith a serious illnessand aching join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ely the thoughtof our favorite foodmakes our stomachs sick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become so skinnythat our bones stick 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el death and the gravetaking us in their gri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a thousand angelsthen comes to our rescueby saying we ar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hows kindness,commanding death to release us,because the price was p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lth is restored,we feel young again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ask God to accept us.Then we joyfully worship God,and we are rewardedbecause we are innoc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happens,we tell everyone,“I sinned and did wrong,but God forgave m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listen to me!Pay close attention.*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cued me from death!Now I will see the light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each of uschance after chance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aved from deathand brought into the lightthat gives lif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Job, pay attentionand don't interrupt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ould gladly listento anything you saythat proves you are righ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listen in silenceto my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 will sa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rue and sincer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surely as the Spiritof God All-Powerfulgave me the breath of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ne up your argumentsand prepare to fac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each were made from clay,and God has no favorite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e afraid of meor what I might do.I Have Heard You Argu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2026-07-26T02:20:14Z</dcterms:created>
  <dcterms:modified xsi:type="dcterms:W3CDTF">2026-07-26T02:20:14Z</dcterms:modified>
  <dc:title>Bible.com.au: Job 33:1-33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