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05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truly realizewisdom comes from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e is no guarantee of wisdomand understand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I ask youto listen to me.I Eagerly Listened*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agerly listenedto each of your argument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 one of you provedJob to be wr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n't say,“We know what's right!Let God punish him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hasn't spoken against me,and so I won't answer himwith your argu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are shocked;you don't know what to s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m I to remain silent,just because youhave stopped speaking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! I will give my opinio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Is Upset with  Job's Friend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so much to say,that I can't keep quie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swollen wineskin,and I will burst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on't speak.*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know how to be unfairor to flatter anyone—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id, my Creatorwould quickly destroy me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these three men stopped arguing with Job, because he refused to admit he was guil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from Buz was there, and he had become upset with Job for blaming God instead of him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lso angry with Job's three friends for not being able to prove that Job was wr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was younger than these three, and he let them speak fir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became irritated when they could not answer Job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to them:I am much younger than you,so I have shown respectby keeping sil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nce believed agewas the source of wisdom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2026-06-15T06:18:29Z</dcterms:created>
  <dcterms:modified xsi:type="dcterms:W3CDTF">2026-06-15T06:18:29Z</dcterms:modified>
  <dc:title>Bible.com.au: Job 32:1-22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