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0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1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sI Promised Myself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omised myselfnever to stare with desireat a young wom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l-Powerful punishesmen who do th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God sends disasteron all who si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keeps a close watchon everything I d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dishonest or deceitful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eg God to provemy innoce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disobeyed himor even wanted to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thers can eat my harvestand uproot my crop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desired someone's wifeand chased after her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some strangersteal my wife from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took someone's wife,it would be a horrible crim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ing me to destructionand my crops to the flam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ervantscomplained against me,I was fair to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wise, what answerwould I give to Godwhen he judges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ll, God is the onewho gave life to each of usbefore we were born.I Have Never Cheated Anyon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cheated widowsor others in nee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always sharedmy food with orpha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 time I was young,I have cared for orphansand helped widow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ovided clothes for the poor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praisedfor supplying woolen garmentsto keep them war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ever raised my armto threaten an orphanwhen the power was mine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pe that arm will fallfrom its sock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uld not have been abusive;I was terrified at the thoughtthat God might punish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trustedthe power of wealt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aken pride in owningmany possessions.*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openly or secretly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ed the sun or mo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horrible sinswould have deservedpunishment from G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laughedwhen my enemieswere struck by disast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have I sinnedby asking Godto send down on themthe curse of deat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ever went hungryat my house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ravelerswere always welcom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attempted to hidetheir sins from others—but I refus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ear of public disgracenever forced me to keep silentabout what I had done.Why Doesn't God Listen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esn't God All-Powerfullisten and answer?If God has something against me,let him speak upor put it in writing!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ould wear his chargeson my clothes and forehea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my head held high,I would tell him everythingI have ever don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mistreatedthe land I farmedand made it mour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have I cheatedmy workersand caused them pa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, I would prayfor weeds instead of wheatto grow in my fields.After saying these things,Job was silent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2026-10-23T08:34:22Z</dcterms:created>
  <dcterms:modified xsi:type="dcterms:W3CDTF">2026-10-23T08:34:22Z</dcterms:modified>
  <dc:title>Bible.com.au: Job 31:1-40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