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thers can eat my harvestand uproot my cro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esired someone's wifeand chased after 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some strangersteal my wife from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took someone's wife,it would be a horrible cri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me to destructionand my crops to the flam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ervantscomplained against me,I was fair to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what answerwould I give to Godwhen he judges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God is the onewho gave life to each of usbefore we were born.I Have Never Cheated Anyon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cheated widowsor others in nee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ways sharedmy food with orpha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I Promised Myself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time I was young,I have cared for orphansand helped wid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vided clothes for the poor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praisedfor supplying woolen garmentsto keep them wa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ever raised my armto threaten an orphanwhen the power was min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that arm will fallfrom its sock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not have been abusive;I was terrified at the thoughtthat God might punis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trustedthe power of weal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aken pride in owningmany possessions.*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openly or secretly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ed the sun or mo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mised myselfnever to stare with desireat a young wom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horrible sinswould have deservedpunishment from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laughedwhen my enemieswere struck by disas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sinnedby asking Godto send down on themthe curse of dea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ever went hungryat my house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ravelerswere always welco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attempted to hidetheir sins from others—but I refus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r of public disgracenever forced me to keep silentabout what I had done.Why Doesn't God Liste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n't God All-Powerfullisten and answer?If God has something against me,let him speak upor put it in writing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wear his chargeson my clothes and forehea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y head held high,I would tell him everythingI have ever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 punishesmen who do tha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mistreatedthe land I farmedand made it mour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have I cheatedmy workersand caused them p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, I would prayfor weeds instead of wheatto grow in my fields.After saying these things,Job was silen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God sends disasteron all who si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eeps a close watchon everything I do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dishonest or deceitful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g God to provemy innoc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isobeyed himor even wanted to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2026-07-02T12:03:30Z</dcterms:created>
  <dcterms:modified xsi:type="dcterms:W3CDTF">2026-07-02T12:03:30Z</dcterms:modified>
  <dc:title>Bible.com.au: Job 31:1-40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