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Young People Now  Insult 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people now insult me,although their fatherswould have been a disgraceto my sheep do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who insult meare helpless themsel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ust claw the desert sandin the dark for somethingto satisfy their hu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asteless shrubsfor food and firewood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re run out of towns,as though they were thiev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only homes are ditchesor holes between rock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y bray like donkeysgathering around shrub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 senseless donkeysthey are chased away.Those Worthless Nobodi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orthless nobodiesmake up jokes and songsto disgrac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hatefuland keep their distance,even while spittingin my dire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destroyed me,and so they don't carewhat they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ttacks never stop,though I am defenseless,and my feet are trapp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any help,they prevent my escape,destroying me completel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aving me crush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has me surrounded;my reputation and my richeshave vanished like a cloud.I Am Sick at Heart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ick at heart!Pain has taken its to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ght chews on my bones,causing endless tormen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as shrunk my skin,choking me to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thrown in the dirtand now am dirt myself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g God for help,but there is no answer;and when I stand up,he simply sta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turned bruta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irring up a windstormto toss me ab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he will send me hometo the world of the dead,where we all must g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refuses help to others,when disaster strik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ourned for the poorand those who suffer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beg for reliefand light,all I receive are disasterand dark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tomach is tied in knots;pain is my daily compan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dark and gloomyand in the city councilI stand and cry out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mournful soundslike jackals and owl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is so parched,that it peels right off,and my bones are burn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only songs are sorrowand sadn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2026-09-29T01:36:47Z</dcterms:created>
  <dcterms:modified xsi:type="dcterms:W3CDTF">2026-09-29T01:36:47Z</dcterms:modified>
  <dc:title>Bible.com.au: Job 30:1-31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