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2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 senseless donkeysthey are chased away.Those Worthless Nobodie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orthless nobodiesmake up jokes and songsto disgrace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hatefuland keep their distance,even while spittingin my directio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destroyed me,and so they don't carewhat they do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attacks never stop,though I am defenseless,and my feet are trappe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any help,they prevent my escape,destroying me completely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aving me crush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 has me surrounded;my reputation and my richeshave vanished like a cloud.I Am Sick at Heart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ick at heart!Pain has taken its to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ght chews on my bones,causing endless torment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Young People Now  Insult M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s shrunk my skin,choking me to dea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been thrown in the dirtand now am dirt myself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g God for help,but there is no answer;and when I stand up,he simply sta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has turned brutal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irring up a windstormto toss me abou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on he will send me hometo the world of the dead,where we all must go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refuses help to others,when disaster strik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ourned for the poorand those who suffere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 beg for reliefand light,all I receive are disasterand darkne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tomach is tied in knots;pain is my daily compan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people now insult me,although their fatherswould have been a disgraceto my sheep dog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dark and gloomyand in the city councilI stand and cry out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ing mournful soundslike jackals and owl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so parched,that it peels right off,and my bones are burning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only songs are sorrowand sadnes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who insult meare helpless themselve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ust claw the desert sandin the dark for somethingto satisfy their hung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asteless shrubsfor food and firewood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re run out of towns,as though they were thieve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only homes are ditchesor holes between rocks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y bray like donkeysgathering around shrub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2026-08-02T14:29:27Z</dcterms:created>
  <dcterms:modified xsi:type="dcterms:W3CDTF">2026-08-02T14:29:27Z</dcterms:modified>
  <dc:title>Bible.com.au: Job 30:1-31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