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ith magic powersplace a curse on that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en its morning starsand remove all hope of l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let me be borninto a world of trouble.Why Didn't I Die at Birth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n't I die at birt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 acceptedand allowed to nurseat my mother's breas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be at peacein the silent world below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their advisorswhose palaces lie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rulers once richwith silver and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been born deadand then buried, never to seethe light of d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rld of the dead,the wicked and the weary restwithout a worry.*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First SpeechBlot Out the Day of My Bir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there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ptives and slavesare free at last.Why Does God Let Me Liv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God let me livewhen life is miserableand so bitte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longing for deathmore than I would seeka valuable tr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ould make me happierthan to be in the gra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I go on livingwhen God has me surrounded,and I can't see the road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ning and groaningare my food and drink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worst fearshave all come tru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 or rest—only troubles and worri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Job cursed the dayof his bir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aying to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t out the day of my birthand the night when my parentscreated a 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about that day,cover it with darknes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nd thick, gloomy shadowsto fill it with d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e that night from the calendarand conceal it with dark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children be createdor joyful shouts be heardever again in th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2026-06-14T15:52:01Z</dcterms:created>
  <dcterms:modified xsi:type="dcterms:W3CDTF">2026-06-14T15:52:01Z</dcterms:modified>
  <dc:title>Bible.com.au: Job 3:1-26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