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ith magic powersplace a curse on that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en its morning starsand remove all hope of ligh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let me be borninto a world of trouble.Why Didn't I Die at Birth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n't I die at birt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 I acceptedand allowed to nurseat my mother's breas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ould be at peacein the silent world below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their advisorswhose palaces lie in ruin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rulers once richwith silver and g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I had been born deadand then buried, never to seethe light of d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rld of the dead,the wicked and the weary restwithout a worry.*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First SpeechBlot Out the Day of My Bir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there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aptives and slavesare free at last.Why Does God Let Me Liv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 God let me livewhen life is miserableand so bitter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longing for deathmore than I would seeka valuable tr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could make me happierthan to be in the gra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I go on livingwhen God has me surrounded,and I can't see the road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ning and groaningare my food and drink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worst fearshave all come tru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peace or rest—only troubles and worri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Job cursed the dayof his birt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aying to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t out the day of my birthand the night when my parentscreated a 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about that day,cover it with darknes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nd thick, gloomy shadowsto fill it with d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se that night from the calendarand conceal it with dark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children be createdor joyful shouts be heardever again in that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2026-08-18T13:53:18Z</dcterms:created>
  <dcterms:modified xsi:type="dcterms:W3CDTF">2026-08-18T13:53:18Z</dcterms:modified>
  <dc:title>Bible.com.au: Job 3:1-26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