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with magic powersplace a curse on that d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ken its morning starsand remove all hope of light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t let me be borninto a world of trouble.Why Didn't I Die at Birth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idn't I die at birth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as I acceptedand allowed to nurseat my mother's breast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would be at peacein the silent world below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kings and their advisorswhose palaces lie in ruin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rulers once richwith silver and gol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sh I had been born deadand then buried, never to seethe light of da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orld of the dead,the wicked and the weary restwithout a worry.*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's First SpeechBlot Out the Day of My Birt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s there—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captives and slavesare free at last.Why Does God Let Me Live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es God let me livewhen life is miserableand so bitter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eep longing for deathmore than I would seeka valuable treasur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could make me happierthan to be in the grav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I go on livingwhen God has me surrounded,and I can't see the road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ning and groaningare my food and drink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worst fearshave all come tru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 peace or rest—only troubles and worrie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Job cursed the dayof his birth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saying to Go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t out the day of my birthand the night when my parentscreated a s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get about that day,cover it with darknes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nd thick, gloomy shadowsto fill it with dr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rase that night from the calendarand conceal it with darkn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children be createdor joyful shouts be heardever again in that n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2026-06-14T14:40:53Z</dcterms:created>
  <dcterms:modified xsi:type="dcterms:W3CDTF">2026-06-14T14:40:53Z</dcterms:modified>
  <dc:title>Bible.com.au: Job 3:1-26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