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76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9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leaders stepped aside,*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 older ones stood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emained silent.Everyone Was Pleased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was pleasedwith what I said and di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oor people or orphanscried out for help,I came to their rescu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as highly praisedfor my generosity to widowsand others in povert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dness and justicewere my coat and hat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helpful to the blindand to the l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father to the needy,and I defended them in court,even if they were strange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criminals attacked,I broke their teethand set their victims fr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ContinuesI Long for the Past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elt certain that I would livea long and happy life,then die in my own b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 I was stronglike a tree with deep rootsand with plenty of water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like an archer's new bo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listened in silenceto my welcome advice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finished speaking,nothing needed to be sai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words were eagerly acceptedlike the showers of spring,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mile on my facerenewed everyone's hope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advice was followedas though I were a kingleading my troops,or someone comfortingthose in sorrow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said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ng for the past,when God took care of me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ight from his lampshowed me the waythrough the dar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in the prime of life,God All-Powerfulwas my closest friend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of my childrenwere nearb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rds gave enough milkto bathe my feet,and from my olive harvestflowed rivers of oil.*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t down at the meetingof the city council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2026-09-16T20:42:38Z</dcterms:created>
  <dcterms:modified xsi:type="dcterms:W3CDTF">2026-09-16T20:42:38Z</dcterms:modified>
  <dc:title>Bible.com.au: Job 29:1-25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