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4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lk on soil unknownto the proudest lio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ir own handsthey remove sharp rocksand uproot mounta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g through the rocksin search of jewelsand precious meta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so uncoverthe sources of riversand discover secret places.Where Is Wisdom Found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re is wisdom foun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human knows the wa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can it be discoveredin the deepest sea.*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worth much morethan silver or pure gold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precious ston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is its equal—not gold or costly gla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ontinuesGold and Silver Are Min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worth much more thancoral, jasper, or rubi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topaz of Ethiopiaand the finest goldcannot compare with 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n is wisdom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hidden from human eyesand even from bir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and destructionhave merely heard rumorsabout where it is foun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the only one who knowsthe way to wisdom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one sees everythingbeneath the heave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divided outthe wind and the water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decided the pathfor rain and lightning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determined the truthand defined wisdo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ld and silver are mined,then purified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old us, “Wisdom meansthat you respect me, the Lord,and turn from sin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me is donewith iron and copp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rs carry lanternsdeep into the darknessto search for these metal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g tunnelsin distant, unknown places,where they dangle by rop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r beneath the grain fields,fires are builtto break loose those rock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ave jewels or g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rs go to places unseenby the eyes of hawk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2026-06-14T14:42:20Z</dcterms:created>
  <dcterms:modified xsi:type="dcterms:W3CDTF">2026-06-14T14:42:20Z</dcterms:modified>
  <dc:title>Bible.com.au: Job 28:1-28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