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lk on soil unknownto the proudest l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own handsthey remove sharp rocksand uproot mount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g through the rocksin search of jewelsand precious meta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uncoverthe sources of riversand discover secret places.Where Is Wisdom Foun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is wisdom foun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uman knows the w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can it be discoveredin the deepest sea.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orth much morethan silver or pure gol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precious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its equal—not gold or costly gl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Gold and Silver Are Min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worth much more thancoral, jasper, or rub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topaz of Ethiopiaand the finest goldcannot compare with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wisdom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dden from human eyesand even from bi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destructionhave merely heard rumorsabout where it is fou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 only one who knowsthe way to wisdom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ees everythingbeneath the 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divided outthe wind and the wate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decided the pathfor rain and lightning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determined the truthand defined wisdo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silver are mined,then purifie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old us, “Wisdom meansthat you respect me, the Lord,and turn from sin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is donewith iron and copp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rs carry lanternsdeep into the darknessto search for these meta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g tunnelsin distant, unknown places,where they dangle by rop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beneath the grain fields,fires are builtto break loose those rock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ve jewels or 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rs go to places unseenby the eyes of hawk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2026-08-18T13:53:54Z</dcterms:created>
  <dcterms:modified xsi:type="dcterms:W3CDTF">2026-08-18T13:53:54Z</dcterms:modified>
  <dc:title>Bible.com.au: Job 28:1-28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