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lk on soil unknownto the proudest l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own handsthey remove sharp rocksand uproot 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hrough the rocksin search of jewelsand precious met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uncoverthe sources of riversand discover secret places.Where Is Wisdom Foun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is wisdom foun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uman knows the w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can it be discoveredin the deepest sea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rth much morethan silver or pure gol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precious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its equal—not gold or costly gl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Gold and Silver Are Mi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uch more thancoral, jasper, or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topaz of Ethiopiaand the finest goldcannot compare with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wisdom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 human eyesand even from bi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have merely heard rumorsabout where it is fou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ly one who knowsthe way to wisdo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ees everythingbeneath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ivided outthe wind and the wate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decided the pathfor rain and lightning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determined the truthand defined wisdo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silver are mined,then purified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ld us, “Wisdom meansthat you respect me, the Lord,and turn from sin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is donewith iron and copp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carry lanternsdeep into the darknessto search for these meta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unnelsin distant, unknown places,where they dangle by rop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beneath the grain fields,fires are builtto break loose those rock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ve jewels or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go to places unseenby the eyes of hawk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2026-06-14T15:51:00Z</dcterms:created>
  <dcterms:modified xsi:type="dcterms:W3CDTF">2026-06-14T15:51:00Z</dcterms:modified>
  <dc:title>Bible.com.au: Job 28:1-28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