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022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7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people are hopeless,and God All-Powerfulwill cut them down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listeningwhen they beg for merc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is what God should do,because they don't like himor ever pr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will explain in detailwhat God All-Powerful do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you have seen these thingsfor yourselves.So you have no excuse.How God Treats the Wicked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s how God All-Powerfultreats those who are wickedand bruta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y have many children,but most of them will go hungryor suffer a violent dea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s will die of disease,and their widowswon't be able to weep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may collect richesand clothes in abundanceas easily as cla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's people will wearclothes taken from themand divide up their rich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ContinuesI Am Desperat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homes built by the wickedwill outlast a cocoonor a shack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sinners may go to bed rich,but they will wake up poo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 will strike at nightlike a flood or a stor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 scorching windwill sweep them away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showing mercy,as they try to escap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last, the wind will celebratebecause they are gon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sai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desperate becauseGod All-Powerful refusesto do what is right.As surely as God lives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ile he gives me breath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ell only the tr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the day I die,I will refuse to do wrongby saying you are right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each day my conscienceagrees that I am innocen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my enemieswill suffer no lessthan the wick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2026-05-18T06:33:01Z</dcterms:created>
  <dcterms:modified xsi:type="dcterms:W3CDTF">2026-05-18T06:33:01Z</dcterms:modified>
  <dc:title>Bible.com.au: Job 27:1-23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