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presProps" Target="presProps.xml"/>
  <Relationship Id="rId30" Type="http://schemas.openxmlformats.org/officeDocument/2006/relationships/viewProps" Target="viewProps.xml"/>
  <Relationship Id="rId3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00616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27:1-2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ch people are hopeless,and God All-Powerfulwill cut them down,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out listeningwhen they beg for mercy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at is what God should do,because they don't like himor ever pray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I will explain in detailwhat God All-Powerful doe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of you have seen these thingsfor yourselves.So you have no excuse.How God Treats the Wicked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re is how God All-Powerfultreats those who are wickedand brutal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may have many children,but most of them will go hungryor suffer a violent death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thers will die of disease,and their widowswon't be able to weep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icked may collect richesand clothes in abundanceas easily as clay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God's people will wearclothes taken from themand divide up their riche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ContinuesI Am Desperate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 homes built by the wickedwill outlast a cocoonor a shack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se sinners may go to bed rich,but they will wake up poor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error will strike at nightlike a flood or a storm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a scorching windwill sweep them away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out showing mercy,as they try to escape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t last, the wind will celebratebecause they are gone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said: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desperate becauseGod All-Powerful refusesto do what is right.As surely as God lives,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ile he gives me breath,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tell only the truth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ntil the day I die,I will refuse to do wrongby saying you are right,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each day my conscienceagrees that I am innocen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pray that my enemieswill suffer no lessthan the wicke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0">
  <a:themeElements>
    <a:clrScheme name="Theme9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2026-07-02T10:58:10Z</dcterms:created>
  <dcterms:modified xsi:type="dcterms:W3CDTF">2026-07-02T10:58:10Z</dcterms:modified>
  <dc:title>Bible.com.au: Job 27:1-23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