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5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6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tores water in clouds,but they don't burs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raps them aroundthe face of the mo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surface of the ocean,God has drawn a boundary linebetween light and dark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olumns supporting the skytremble at his comm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power and wisdom,God conquered the forceof the mighty oce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became brightwhen he breathed,and the escaping sea monsterdied at his hand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are merely a whisperof God's power at work.How little we would understandif this whisperever turned into thunder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's Reply to BildadYou Have Really Been Helpfu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sai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really been helpfulto someone weak and wea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given great adviceand wonderful wisdomto someone truly in ne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anyone possibly speakwith such understanding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terrible tremblingof those in the world of the deadbelow the mighty ocea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in that landof death and destructionis hidden from God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ung the northern skyand suspended the earthon empty sp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2026-08-02T14:33:51Z</dcterms:created>
  <dcterms:modified xsi:type="dcterms:W3CDTF">2026-08-02T14:33:51Z</dcterms:modified>
  <dc:title>Bible.com.au: Job 26:1-14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