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7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ores water in clouds,but they don't bur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raps them aroundthe face of the mo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urface of the ocean,God has drawn a boundary linebetween light and dark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lumns supporting the skytremble at his comm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power and wisdom,God conquered the forceof the mighty oce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became brightwhen he breathed,and the escaping sea monsterdied at his h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are merely a whisperof God's power at work.How little we would understandif this whisperever turned into thunder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BildadYou Have Really Been Helpfu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ally been helpfulto someone weak and wea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great adviceand wonderful wisdomto someone truly in ne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possibly speakwith such understand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terrible tremblingof those in the world of the deadbelow the mighty oce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n that landof death and destructionis hidden from Go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ung the northern skyand suspended the earthon empty sp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2026-06-02T00:50:48Z</dcterms:created>
  <dcterms:modified xsi:type="dcterms:W3CDTF">2026-06-02T00:50:48Z</dcterms:modified>
  <dc:title>Bible.com.au: Job 26:1-14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