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's Third SpeechGod Is the One To Fea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from Shu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e to fear,because God is in controland rules the heave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his army of stars?Isn't God the source of l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be innocentin the sight of Go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, not even the lightof the moon and starscan ever be p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we humans,when we are merely worm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2026-07-23T08:28:54Z</dcterms:created>
  <dcterms:modified xsi:type="dcterms:W3CDTF">2026-07-23T08:28:54Z</dcterms:modified>
  <dc:title>Bible.com.au: Job 25:1-6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