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258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5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's Third SpeechGod Is the One To Fear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dad from Shuah sai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he one to fear,because God is in controland rules the heave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count his army of stars?Isn't God the source of light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anyone be innocentin the sight of Go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m, not even the lightof the moon and starscan ever be pu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ow can we humans,when we are merely worm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2026-05-19T16:52:44Z</dcterms:created>
  <dcterms:modified xsi:type="dcterms:W3CDTF">2026-05-19T16:52:44Z</dcterms:modified>
  <dc:title>Bible.com.au: Job 25:1-6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